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32"/>
  </p:notesMasterIdLst>
  <p:handoutMasterIdLst>
    <p:handoutMasterId r:id="rId33"/>
  </p:handoutMasterIdLst>
  <p:sldIdLst>
    <p:sldId id="256" r:id="rId5"/>
    <p:sldId id="257" r:id="rId6"/>
    <p:sldId id="258" r:id="rId7"/>
    <p:sldId id="323" r:id="rId8"/>
    <p:sldId id="322" r:id="rId9"/>
    <p:sldId id="304" r:id="rId10"/>
    <p:sldId id="306" r:id="rId11"/>
    <p:sldId id="302" r:id="rId12"/>
    <p:sldId id="319" r:id="rId13"/>
    <p:sldId id="321" r:id="rId14"/>
    <p:sldId id="309" r:id="rId15"/>
    <p:sldId id="310" r:id="rId16"/>
    <p:sldId id="311" r:id="rId17"/>
    <p:sldId id="316" r:id="rId18"/>
    <p:sldId id="318" r:id="rId19"/>
    <p:sldId id="312" r:id="rId20"/>
    <p:sldId id="281" r:id="rId21"/>
    <p:sldId id="282" r:id="rId22"/>
    <p:sldId id="295" r:id="rId23"/>
    <p:sldId id="296" r:id="rId24"/>
    <p:sldId id="297" r:id="rId25"/>
    <p:sldId id="298" r:id="rId26"/>
    <p:sldId id="300" r:id="rId27"/>
    <p:sldId id="314" r:id="rId28"/>
    <p:sldId id="301" r:id="rId29"/>
    <p:sldId id="268" r:id="rId30"/>
    <p:sldId id="31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5D2AC-6EA7-85EB-9CA5-085C80A195F7}" name="Duran, Erin" initials="DE" userId="S::e603d240@home.ku.edu::674ad5ce-34a1-4dad-bb55-faac9e078f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one, Jason M." initials="KJM" lastIdx="2" clrIdx="0">
    <p:extLst>
      <p:ext uri="{19B8F6BF-5375-455C-9EA6-DF929625EA0E}">
        <p15:presenceInfo xmlns:p15="http://schemas.microsoft.com/office/powerpoint/2012/main" userId="S-1-5-21-57989841-1078081533-682003330-247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67FF"/>
    <a:srgbClr val="DDE5ED"/>
    <a:srgbClr val="F041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12815-F8BC-AAD9-A373-EF022C1A316A}" v="78" dt="2024-08-19T20:16:00.896"/>
    <p1510:client id="{2C72DA1F-DD4F-EF83-4591-BDC1CFF71E35}" v="69" dt="2024-08-19T20:19:23.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654" y="15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48452B-C74E-EE4D-A9AA-30FC21A1AA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91579A-8D1E-304A-BE48-F551A9FDC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E32AB2-D9C4-F84C-8B6F-3BD912350A1C}" type="datetimeFigureOut">
              <a:rPr lang="en-US" smtClean="0"/>
              <a:t>8/22/2024</a:t>
            </a:fld>
            <a:endParaRPr lang="en-US"/>
          </a:p>
        </p:txBody>
      </p:sp>
      <p:sp>
        <p:nvSpPr>
          <p:cNvPr id="4" name="Footer Placeholder 3">
            <a:extLst>
              <a:ext uri="{FF2B5EF4-FFF2-40B4-BE49-F238E27FC236}">
                <a16:creationId xmlns:a16="http://schemas.microsoft.com/office/drawing/2014/main" id="{28539527-711B-0E45-8D6A-5A8ECC002F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20A99E-A7AF-E942-889E-4ECA067F0D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CEE3EE-7980-F646-8362-63138D04DDF2}" type="slidenum">
              <a:rPr lang="en-US" smtClean="0"/>
              <a:t>‹#›</a:t>
            </a:fld>
            <a:endParaRPr lang="en-US"/>
          </a:p>
        </p:txBody>
      </p:sp>
    </p:spTree>
    <p:extLst>
      <p:ext uri="{BB962C8B-B14F-4D97-AF65-F5344CB8AC3E}">
        <p14:creationId xmlns:p14="http://schemas.microsoft.com/office/powerpoint/2010/main" val="361728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AAC73-5C2A-CE4B-81C1-CD6A9334E9FB}"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7DB12-3080-844D-813A-1070FD8424F1}" type="slidenum">
              <a:rPr lang="en-US" smtClean="0"/>
              <a:t>‹#›</a:t>
            </a:fld>
            <a:endParaRPr lang="en-US"/>
          </a:p>
        </p:txBody>
      </p:sp>
    </p:spTree>
    <p:extLst>
      <p:ext uri="{BB962C8B-B14F-4D97-AF65-F5344CB8AC3E}">
        <p14:creationId xmlns:p14="http://schemas.microsoft.com/office/powerpoint/2010/main" val="398095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504DD-D05B-E39D-FE90-B32D1E045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6B8D9-36CF-922C-D404-E6A575C21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1846C-E4AF-EEC7-930C-9F533A1D8F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BD55E5-08D5-AF25-A932-7BD6EAA69586}"/>
              </a:ext>
            </a:extLst>
          </p:cNvPr>
          <p:cNvSpPr>
            <a:spLocks noGrp="1"/>
          </p:cNvSpPr>
          <p:nvPr>
            <p:ph type="sldNum" sz="quarter" idx="10"/>
          </p:nvPr>
        </p:nvSpPr>
        <p:spPr/>
        <p:txBody>
          <a:bodyPr/>
          <a:lstStyle/>
          <a:p>
            <a:fld id="{7857DB12-3080-844D-813A-1070FD8424F1}" type="slidenum">
              <a:rPr lang="en-US" smtClean="0"/>
              <a:t>8</a:t>
            </a:fld>
            <a:endParaRPr lang="en-US"/>
          </a:p>
        </p:txBody>
      </p:sp>
    </p:spTree>
    <p:extLst>
      <p:ext uri="{BB962C8B-B14F-4D97-AF65-F5344CB8AC3E}">
        <p14:creationId xmlns:p14="http://schemas.microsoft.com/office/powerpoint/2010/main" val="91424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ED</a:t>
            </a:r>
          </a:p>
        </p:txBody>
      </p:sp>
      <p:sp>
        <p:nvSpPr>
          <p:cNvPr id="4" name="Slide Number Placeholder 3"/>
          <p:cNvSpPr>
            <a:spLocks noGrp="1"/>
          </p:cNvSpPr>
          <p:nvPr>
            <p:ph type="sldNum" sz="quarter" idx="5"/>
          </p:nvPr>
        </p:nvSpPr>
        <p:spPr/>
        <p:txBody>
          <a:bodyPr/>
          <a:lstStyle/>
          <a:p>
            <a:fld id="{7857DB12-3080-844D-813A-1070FD8424F1}" type="slidenum">
              <a:rPr lang="en-US" smtClean="0"/>
              <a:t>23</a:t>
            </a:fld>
            <a:endParaRPr lang="en-US"/>
          </a:p>
        </p:txBody>
      </p:sp>
    </p:spTree>
    <p:extLst>
      <p:ext uri="{BB962C8B-B14F-4D97-AF65-F5344CB8AC3E}">
        <p14:creationId xmlns:p14="http://schemas.microsoft.com/office/powerpoint/2010/main" val="59253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ED</a:t>
            </a:r>
          </a:p>
        </p:txBody>
      </p:sp>
      <p:sp>
        <p:nvSpPr>
          <p:cNvPr id="4" name="Slide Number Placeholder 3"/>
          <p:cNvSpPr>
            <a:spLocks noGrp="1"/>
          </p:cNvSpPr>
          <p:nvPr>
            <p:ph type="sldNum" sz="quarter" idx="5"/>
          </p:nvPr>
        </p:nvSpPr>
        <p:spPr/>
        <p:txBody>
          <a:bodyPr/>
          <a:lstStyle/>
          <a:p>
            <a:fld id="{7857DB12-3080-844D-813A-1070FD8424F1}" type="slidenum">
              <a:rPr lang="en-US" smtClean="0"/>
              <a:t>24</a:t>
            </a:fld>
            <a:endParaRPr lang="en-US"/>
          </a:p>
        </p:txBody>
      </p:sp>
    </p:spTree>
    <p:extLst>
      <p:ext uri="{BB962C8B-B14F-4D97-AF65-F5344CB8AC3E}">
        <p14:creationId xmlns:p14="http://schemas.microsoft.com/office/powerpoint/2010/main" val="45427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ED</a:t>
            </a:r>
          </a:p>
        </p:txBody>
      </p:sp>
      <p:sp>
        <p:nvSpPr>
          <p:cNvPr id="4" name="Slide Number Placeholder 3"/>
          <p:cNvSpPr>
            <a:spLocks noGrp="1"/>
          </p:cNvSpPr>
          <p:nvPr>
            <p:ph type="sldNum" sz="quarter" idx="5"/>
          </p:nvPr>
        </p:nvSpPr>
        <p:spPr/>
        <p:txBody>
          <a:bodyPr/>
          <a:lstStyle/>
          <a:p>
            <a:fld id="{7857DB12-3080-844D-813A-1070FD8424F1}" type="slidenum">
              <a:rPr lang="en-US" smtClean="0"/>
              <a:t>25</a:t>
            </a:fld>
            <a:endParaRPr lang="en-US"/>
          </a:p>
        </p:txBody>
      </p:sp>
    </p:spTree>
    <p:extLst>
      <p:ext uri="{BB962C8B-B14F-4D97-AF65-F5344CB8AC3E}">
        <p14:creationId xmlns:p14="http://schemas.microsoft.com/office/powerpoint/2010/main" val="33070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ED</a:t>
            </a:r>
          </a:p>
        </p:txBody>
      </p:sp>
      <p:sp>
        <p:nvSpPr>
          <p:cNvPr id="4" name="Slide Number Placeholder 3"/>
          <p:cNvSpPr>
            <a:spLocks noGrp="1"/>
          </p:cNvSpPr>
          <p:nvPr>
            <p:ph type="sldNum" sz="quarter" idx="5"/>
          </p:nvPr>
        </p:nvSpPr>
        <p:spPr/>
        <p:txBody>
          <a:bodyPr/>
          <a:lstStyle/>
          <a:p>
            <a:fld id="{7857DB12-3080-844D-813A-1070FD8424F1}" type="slidenum">
              <a:rPr lang="en-US" smtClean="0"/>
              <a:t>27</a:t>
            </a:fld>
            <a:endParaRPr lang="en-US"/>
          </a:p>
        </p:txBody>
      </p:sp>
    </p:spTree>
    <p:extLst>
      <p:ext uri="{BB962C8B-B14F-4D97-AF65-F5344CB8AC3E}">
        <p14:creationId xmlns:p14="http://schemas.microsoft.com/office/powerpoint/2010/main" val="263033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767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7498" y="2328844"/>
            <a:ext cx="6661249" cy="628762"/>
          </a:xfrm>
          <a:prstGeom prst="callout1">
            <a:avLst>
              <a:gd name="adj1" fmla="val 151403"/>
              <a:gd name="adj2" fmla="val 99873"/>
              <a:gd name="adj3" fmla="val 151570"/>
              <a:gd name="adj4" fmla="val 213"/>
            </a:avLst>
          </a:prstGeom>
          <a:noFill/>
          <a:ln w="44450">
            <a:solidFill>
              <a:schemeClr val="bg1"/>
            </a:solidFill>
          </a:ln>
        </p:spPr>
        <p:txBody>
          <a:bodyPr wrap="square" tIns="45720" bIns="45720" anchor="ctr">
            <a:spAutoFit/>
          </a:bodyPr>
          <a:lstStyle>
            <a:lvl1pPr algn="l">
              <a:lnSpc>
                <a:spcPct val="83000"/>
              </a:lnSpc>
              <a:defRPr lang="en-US" sz="4200" b="1" kern="1200" cap="all" spc="450" baseline="0" dirty="0">
                <a:solidFill>
                  <a:schemeClr val="bg1"/>
                </a:solidFill>
                <a:effectLst/>
                <a:latin typeface="+mj-lt"/>
                <a:ea typeface="+mn-ea"/>
                <a:cs typeface="+mn-cs"/>
              </a:defRPr>
            </a:lvl1pPr>
          </a:lstStyle>
          <a:p>
            <a:r>
              <a:rPr lang="en-US"/>
              <a:t>Click to add title</a:t>
            </a:r>
          </a:p>
        </p:txBody>
      </p:sp>
      <p:sp>
        <p:nvSpPr>
          <p:cNvPr id="3" name="Subtitle 2"/>
          <p:cNvSpPr>
            <a:spLocks noGrp="1"/>
          </p:cNvSpPr>
          <p:nvPr>
            <p:ph type="subTitle" idx="1" hasCustomPrompt="1"/>
          </p:nvPr>
        </p:nvSpPr>
        <p:spPr>
          <a:xfrm>
            <a:off x="1588530" y="1146085"/>
            <a:ext cx="4207152" cy="347390"/>
          </a:xfrm>
          <a:prstGeom prst="rect">
            <a:avLst/>
          </a:prstGeom>
          <a:solidFill>
            <a:schemeClr val="bg1"/>
          </a:solidFill>
        </p:spPr>
        <p:txBody>
          <a:bodyPr>
            <a:noAutofit/>
          </a:bodyPr>
          <a:lstStyle>
            <a:lvl1pPr marL="0" indent="0" algn="ctr">
              <a:spcBef>
                <a:spcPts val="0"/>
              </a:spcBef>
              <a:buNone/>
              <a:defRPr sz="1800" b="1" cap="all" spc="450" baseline="0">
                <a:solidFill>
                  <a:srgbClr val="2767FF"/>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33" name="Picture 32">
            <a:extLst>
              <a:ext uri="{FF2B5EF4-FFF2-40B4-BE49-F238E27FC236}">
                <a16:creationId xmlns:a16="http://schemas.microsoft.com/office/drawing/2014/main" id="{B4036D0F-E6CC-AD4F-9DE7-1B86DEF9BDD9}"/>
              </a:ext>
            </a:extLst>
          </p:cNvPr>
          <p:cNvPicPr>
            <a:picLocks noChangeAspect="1"/>
          </p:cNvPicPr>
          <p:nvPr/>
        </p:nvPicPr>
        <p:blipFill rotWithShape="1">
          <a:blip r:embed="rId2">
            <a:extLst>
              <a:ext uri="{28A0092B-C50C-407E-A947-70E740481C1C}">
                <a14:useLocalDpi xmlns:a14="http://schemas.microsoft.com/office/drawing/2010/main" val="0"/>
              </a:ext>
            </a:extLst>
          </a:blip>
          <a:srcRect t="-1" b="46405"/>
          <a:stretch/>
        </p:blipFill>
        <p:spPr>
          <a:xfrm>
            <a:off x="7694407" y="5746174"/>
            <a:ext cx="868680" cy="1111825"/>
          </a:xfrm>
          <a:prstGeom prst="rect">
            <a:avLst/>
          </a:prstGeom>
        </p:spPr>
      </p:pic>
      <p:pic>
        <p:nvPicPr>
          <p:cNvPr id="34" name="Picture 33">
            <a:extLst>
              <a:ext uri="{FF2B5EF4-FFF2-40B4-BE49-F238E27FC236}">
                <a16:creationId xmlns:a16="http://schemas.microsoft.com/office/drawing/2014/main" id="{2BF0A6A2-7D8C-F341-9392-3B8CB072239A}"/>
              </a:ext>
            </a:extLst>
          </p:cNvPr>
          <p:cNvPicPr>
            <a:picLocks noChangeAspect="1"/>
          </p:cNvPicPr>
          <p:nvPr/>
        </p:nvPicPr>
        <p:blipFill rotWithShape="1">
          <a:blip r:embed="rId3">
            <a:extLst>
              <a:ext uri="{28A0092B-C50C-407E-A947-70E740481C1C}">
                <a14:useLocalDpi xmlns:a14="http://schemas.microsoft.com/office/drawing/2010/main" val="0"/>
              </a:ext>
            </a:extLst>
          </a:blip>
          <a:srcRect t="64510"/>
          <a:stretch/>
        </p:blipFill>
        <p:spPr>
          <a:xfrm>
            <a:off x="10367640" y="-1"/>
            <a:ext cx="1239147" cy="1233171"/>
          </a:xfrm>
          <a:prstGeom prst="rect">
            <a:avLst/>
          </a:prstGeom>
        </p:spPr>
      </p:pic>
      <p:pic>
        <p:nvPicPr>
          <p:cNvPr id="35" name="Picture 34">
            <a:extLst>
              <a:ext uri="{FF2B5EF4-FFF2-40B4-BE49-F238E27FC236}">
                <a16:creationId xmlns:a16="http://schemas.microsoft.com/office/drawing/2014/main" id="{85C8E371-A18B-9649-9D46-C040852A6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764" y="764795"/>
            <a:ext cx="1239147" cy="3474720"/>
          </a:xfrm>
          <a:prstGeom prst="rect">
            <a:avLst/>
          </a:prstGeom>
        </p:spPr>
      </p:pic>
      <p:sp>
        <p:nvSpPr>
          <p:cNvPr id="42" name="Text Placeholder 41">
            <a:extLst>
              <a:ext uri="{FF2B5EF4-FFF2-40B4-BE49-F238E27FC236}">
                <a16:creationId xmlns:a16="http://schemas.microsoft.com/office/drawing/2014/main" id="{B2A50F33-1127-9044-987A-9E84151D8711}"/>
              </a:ext>
            </a:extLst>
          </p:cNvPr>
          <p:cNvSpPr>
            <a:spLocks noGrp="1"/>
          </p:cNvSpPr>
          <p:nvPr userDrawn="1">
            <p:ph type="body" sz="quarter" idx="10" hasCustomPrompt="1"/>
          </p:nvPr>
        </p:nvSpPr>
        <p:spPr>
          <a:xfrm>
            <a:off x="1482971" y="3921067"/>
            <a:ext cx="7507518" cy="738664"/>
          </a:xfrm>
          <a:prstGeom prst="callout1">
            <a:avLst>
              <a:gd name="adj1" fmla="val 142408"/>
              <a:gd name="adj2" fmla="val 100539"/>
              <a:gd name="adj3" fmla="val 142808"/>
              <a:gd name="adj4" fmla="val 61"/>
            </a:avLst>
          </a:prstGeom>
          <a:ln w="44450">
            <a:solidFill>
              <a:schemeClr val="bg1"/>
            </a:solidFill>
          </a:ln>
        </p:spPr>
        <p:txBody>
          <a:bodyPr wrap="square">
            <a:spAutoFit/>
          </a:bodyPr>
          <a:lstStyle>
            <a:lvl1pPr marL="0" indent="0">
              <a:buFontTx/>
              <a:buNone/>
              <a:defRPr sz="4200" b="1" cap="all" spc="450" baseline="0">
                <a:ln>
                  <a:noFill/>
                </a:ln>
                <a:solidFill>
                  <a:schemeClr val="bg1"/>
                </a:solidFill>
                <a:latin typeface="+mj-lt"/>
              </a:defRPr>
            </a:lvl1pPr>
          </a:lstStyle>
          <a:p>
            <a:pPr lvl="0"/>
            <a:r>
              <a:rPr lang="en-US"/>
              <a:t>Second line of title    </a:t>
            </a:r>
          </a:p>
        </p:txBody>
      </p:sp>
      <p:pic>
        <p:nvPicPr>
          <p:cNvPr id="7" name="Picture 6">
            <a:extLst>
              <a:ext uri="{FF2B5EF4-FFF2-40B4-BE49-F238E27FC236}">
                <a16:creationId xmlns:a16="http://schemas.microsoft.com/office/drawing/2014/main" id="{96DE7726-77AE-414C-AA4F-BA3F269E53DE}"/>
              </a:ext>
            </a:extLst>
          </p:cNvPr>
          <p:cNvPicPr>
            <a:picLocks noChangeAspect="1"/>
          </p:cNvPicPr>
          <p:nvPr userDrawn="1"/>
        </p:nvPicPr>
        <p:blipFill>
          <a:blip r:embed="rId5"/>
          <a:stretch>
            <a:fillRect/>
          </a:stretch>
        </p:blipFill>
        <p:spPr>
          <a:xfrm>
            <a:off x="9070581" y="5955776"/>
            <a:ext cx="2536206" cy="555450"/>
          </a:xfrm>
          <a:prstGeom prst="rect">
            <a:avLst/>
          </a:prstGeom>
        </p:spPr>
      </p:pic>
    </p:spTree>
    <p:extLst>
      <p:ext uri="{BB962C8B-B14F-4D97-AF65-F5344CB8AC3E}">
        <p14:creationId xmlns:p14="http://schemas.microsoft.com/office/powerpoint/2010/main" val="35668301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1" name="Vertical Content Placeholder 10">
            <a:extLst>
              <a:ext uri="{FF2B5EF4-FFF2-40B4-BE49-F238E27FC236}">
                <a16:creationId xmlns:a16="http://schemas.microsoft.com/office/drawing/2014/main" id="{46DD52FC-9FA7-9D47-961B-79256696D98C}"/>
              </a:ext>
            </a:extLst>
          </p:cNvPr>
          <p:cNvSpPr>
            <a:spLocks noGrp="1"/>
          </p:cNvSpPr>
          <p:nvPr>
            <p:ph orient="vert" sz="quarter" idx="13"/>
          </p:nvPr>
        </p:nvSpPr>
        <p:spPr>
          <a:xfrm>
            <a:off x="1066800" y="762000"/>
            <a:ext cx="9013825"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10337532" y="762000"/>
            <a:ext cx="1016267" cy="5257800"/>
          </a:xfrm>
        </p:spPr>
        <p:txBody>
          <a:bodyPr vert="eaVert"/>
          <a:lstStyle/>
          <a:p>
            <a:r>
              <a:rPr lang="en-US"/>
              <a:t>Click to edit Master title style</a:t>
            </a:r>
          </a:p>
        </p:txBody>
      </p:sp>
      <p:sp>
        <p:nvSpPr>
          <p:cNvPr id="6" name="Date Placeholder 5">
            <a:extLst>
              <a:ext uri="{FF2B5EF4-FFF2-40B4-BE49-F238E27FC236}">
                <a16:creationId xmlns:a16="http://schemas.microsoft.com/office/drawing/2014/main" id="{6A526289-57CA-F843-8A8F-87F100C51C3F}"/>
              </a:ext>
            </a:extLst>
          </p:cNvPr>
          <p:cNvSpPr>
            <a:spLocks noGrp="1"/>
          </p:cNvSpPr>
          <p:nvPr>
            <p:ph type="dt" sz="half" idx="14"/>
          </p:nvPr>
        </p:nvSpPr>
        <p:spPr/>
        <p:txBody>
          <a:bodyPr/>
          <a:lstStyle/>
          <a:p>
            <a:endParaRPr lang="en-US"/>
          </a:p>
        </p:txBody>
      </p:sp>
      <p:sp>
        <p:nvSpPr>
          <p:cNvPr id="10" name="Footer Placeholder 9">
            <a:extLst>
              <a:ext uri="{FF2B5EF4-FFF2-40B4-BE49-F238E27FC236}">
                <a16:creationId xmlns:a16="http://schemas.microsoft.com/office/drawing/2014/main" id="{FA61B23C-61B2-4C44-A5C8-9CFD7CFB1597}"/>
              </a:ext>
            </a:extLst>
          </p:cNvPr>
          <p:cNvSpPr>
            <a:spLocks noGrp="1"/>
          </p:cNvSpPr>
          <p:nvPr>
            <p:ph type="ftr" sz="quarter" idx="15"/>
          </p:nvPr>
        </p:nvSpPr>
        <p:spPr>
          <a:xfrm>
            <a:off x="2436175" y="6307672"/>
            <a:ext cx="7124445" cy="274320"/>
          </a:xfrm>
          <a:prstGeom prst="rect">
            <a:avLst/>
          </a:prstGeom>
        </p:spPr>
        <p:txBody>
          <a:bodyPr/>
          <a:lstStyle/>
          <a:p>
            <a:r>
              <a:rPr lang="en-US"/>
              <a:t>Footer</a:t>
            </a:r>
          </a:p>
        </p:txBody>
      </p:sp>
      <p:sp>
        <p:nvSpPr>
          <p:cNvPr id="12" name="Slide Number Placeholder 11">
            <a:extLst>
              <a:ext uri="{FF2B5EF4-FFF2-40B4-BE49-F238E27FC236}">
                <a16:creationId xmlns:a16="http://schemas.microsoft.com/office/drawing/2014/main" id="{4E46047B-956D-3243-B5FD-F5DC3CCB21D8}"/>
              </a:ext>
            </a:extLst>
          </p:cNvPr>
          <p:cNvSpPr>
            <a:spLocks noGrp="1"/>
          </p:cNvSpPr>
          <p:nvPr>
            <p:ph type="sldNum" sz="quarter" idx="16"/>
          </p:nvPr>
        </p:nvSpPr>
        <p:spPr/>
        <p:txBody>
          <a:bodyPr/>
          <a:lstStyle/>
          <a:p>
            <a:fld id="{B48861FF-540E-3548-A2AC-BB567E5765C3}" type="slidenum">
              <a:rPr lang="en-US" smtClean="0"/>
              <a:pPr/>
              <a:t>‹#›</a:t>
            </a:fld>
            <a:endParaRPr lang="en-US"/>
          </a:p>
        </p:txBody>
      </p:sp>
    </p:spTree>
    <p:extLst>
      <p:ext uri="{BB962C8B-B14F-4D97-AF65-F5344CB8AC3E}">
        <p14:creationId xmlns:p14="http://schemas.microsoft.com/office/powerpoint/2010/main" val="324361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 Left">
    <p:spTree>
      <p:nvGrpSpPr>
        <p:cNvPr id="1" name=""/>
        <p:cNvGrpSpPr/>
        <p:nvPr/>
      </p:nvGrpSpPr>
      <p:grpSpPr>
        <a:xfrm>
          <a:off x="0" y="0"/>
          <a:ext cx="0" cy="0"/>
          <a:chOff x="0" y="0"/>
          <a:chExt cx="0" cy="0"/>
        </a:xfrm>
      </p:grpSpPr>
      <p:sp>
        <p:nvSpPr>
          <p:cNvPr id="13" name="Vertical Content Placeholder 12">
            <a:extLst>
              <a:ext uri="{FF2B5EF4-FFF2-40B4-BE49-F238E27FC236}">
                <a16:creationId xmlns:a16="http://schemas.microsoft.com/office/drawing/2014/main" id="{D9CE4C93-E6E5-834E-95FE-696ECFBCECE9}"/>
              </a:ext>
            </a:extLst>
          </p:cNvPr>
          <p:cNvSpPr>
            <a:spLocks noGrp="1"/>
          </p:cNvSpPr>
          <p:nvPr>
            <p:ph orient="vert" sz="quarter" idx="13"/>
          </p:nvPr>
        </p:nvSpPr>
        <p:spPr>
          <a:xfrm rot="10800000">
            <a:off x="1952625" y="762000"/>
            <a:ext cx="9420225"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rot="10800000">
            <a:off x="838200" y="762000"/>
            <a:ext cx="882387" cy="5257800"/>
          </a:xfrm>
        </p:spPr>
        <p:txBody>
          <a:bodyPr vert="eaVert"/>
          <a:lstStyle/>
          <a:p>
            <a:r>
              <a:rPr lang="en-US"/>
              <a:t>Click to edit Master title style</a:t>
            </a:r>
          </a:p>
        </p:txBody>
      </p:sp>
      <p:sp>
        <p:nvSpPr>
          <p:cNvPr id="6" name="Date Placeholder 5">
            <a:extLst>
              <a:ext uri="{FF2B5EF4-FFF2-40B4-BE49-F238E27FC236}">
                <a16:creationId xmlns:a16="http://schemas.microsoft.com/office/drawing/2014/main" id="{DEA80655-2B7E-B042-853A-953F0EF05448}"/>
              </a:ext>
            </a:extLst>
          </p:cNvPr>
          <p:cNvSpPr>
            <a:spLocks noGrp="1"/>
          </p:cNvSpPr>
          <p:nvPr>
            <p:ph type="dt" sz="half" idx="14"/>
          </p:nvPr>
        </p:nvSpPr>
        <p:spPr/>
        <p:txBody>
          <a:bodyPr/>
          <a:lstStyle/>
          <a:p>
            <a:endParaRPr lang="en-US"/>
          </a:p>
        </p:txBody>
      </p:sp>
      <p:sp>
        <p:nvSpPr>
          <p:cNvPr id="10" name="Footer Placeholder 9">
            <a:extLst>
              <a:ext uri="{FF2B5EF4-FFF2-40B4-BE49-F238E27FC236}">
                <a16:creationId xmlns:a16="http://schemas.microsoft.com/office/drawing/2014/main" id="{FA7090A5-0D6F-9E49-9A0A-FEA22FCC1BFF}"/>
              </a:ext>
            </a:extLst>
          </p:cNvPr>
          <p:cNvSpPr>
            <a:spLocks noGrp="1"/>
          </p:cNvSpPr>
          <p:nvPr>
            <p:ph type="ftr" sz="quarter" idx="15"/>
          </p:nvPr>
        </p:nvSpPr>
        <p:spPr>
          <a:xfrm>
            <a:off x="2436175" y="6307672"/>
            <a:ext cx="7124445" cy="274320"/>
          </a:xfrm>
          <a:prstGeom prst="rect">
            <a:avLst/>
          </a:prstGeom>
        </p:spPr>
        <p:txBody>
          <a:bodyPr/>
          <a:lstStyle/>
          <a:p>
            <a:r>
              <a:rPr lang="en-US"/>
              <a:t>Footer</a:t>
            </a:r>
          </a:p>
        </p:txBody>
      </p:sp>
      <p:sp>
        <p:nvSpPr>
          <p:cNvPr id="11" name="Slide Number Placeholder 10">
            <a:extLst>
              <a:ext uri="{FF2B5EF4-FFF2-40B4-BE49-F238E27FC236}">
                <a16:creationId xmlns:a16="http://schemas.microsoft.com/office/drawing/2014/main" id="{2B904694-41A7-0F42-87ED-DD4ADBE8C6C4}"/>
              </a:ext>
            </a:extLst>
          </p:cNvPr>
          <p:cNvSpPr>
            <a:spLocks noGrp="1"/>
          </p:cNvSpPr>
          <p:nvPr>
            <p:ph type="sldNum" sz="quarter" idx="16"/>
          </p:nvPr>
        </p:nvSpPr>
        <p:spPr/>
        <p:txBody>
          <a:bodyPr/>
          <a:lstStyle/>
          <a:p>
            <a:fld id="{B48861FF-540E-3548-A2AC-BB567E5765C3}" type="slidenum">
              <a:rPr lang="en-US" smtClean="0"/>
              <a:pPr/>
              <a:t>‹#›</a:t>
            </a:fld>
            <a:endParaRPr lang="en-US"/>
          </a:p>
        </p:txBody>
      </p:sp>
    </p:spTree>
    <p:extLst>
      <p:ext uri="{BB962C8B-B14F-4D97-AF65-F5344CB8AC3E}">
        <p14:creationId xmlns:p14="http://schemas.microsoft.com/office/powerpoint/2010/main" val="3638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DE5ED">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9034885" cy="446735"/>
          </a:xfrm>
        </p:spPr>
        <p:txBody>
          <a:bodyPr/>
          <a:lstStyle/>
          <a:p>
            <a:r>
              <a:rPr lang="en-US"/>
              <a:t>Click to edit Master title style</a:t>
            </a:r>
          </a:p>
        </p:txBody>
      </p:sp>
      <p:sp>
        <p:nvSpPr>
          <p:cNvPr id="13" name="Date Placeholder 12">
            <a:extLst>
              <a:ext uri="{FF2B5EF4-FFF2-40B4-BE49-F238E27FC236}">
                <a16:creationId xmlns:a16="http://schemas.microsoft.com/office/drawing/2014/main" id="{1B304764-A6E3-F44A-9B34-CAF3E6772206}"/>
              </a:ext>
            </a:extLst>
          </p:cNvPr>
          <p:cNvSpPr>
            <a:spLocks noGrp="1"/>
          </p:cNvSpPr>
          <p:nvPr>
            <p:ph type="dt" sz="half" idx="10"/>
          </p:nvPr>
        </p:nvSpPr>
        <p:spPr/>
        <p:txBody>
          <a:bodyPr/>
          <a:lstStyle/>
          <a:p>
            <a:endParaRPr lang="en-US"/>
          </a:p>
        </p:txBody>
      </p:sp>
      <p:sp>
        <p:nvSpPr>
          <p:cNvPr id="14" name="Footer Placeholder 13">
            <a:extLst>
              <a:ext uri="{FF2B5EF4-FFF2-40B4-BE49-F238E27FC236}">
                <a16:creationId xmlns:a16="http://schemas.microsoft.com/office/drawing/2014/main" id="{0F8A9C23-D111-364B-B2F1-E065431733AA}"/>
              </a:ext>
            </a:extLst>
          </p:cNvPr>
          <p:cNvSpPr>
            <a:spLocks noGrp="1"/>
          </p:cNvSpPr>
          <p:nvPr>
            <p:ph type="ftr" sz="quarter" idx="11"/>
          </p:nvPr>
        </p:nvSpPr>
        <p:spPr>
          <a:xfrm>
            <a:off x="2436175" y="6307672"/>
            <a:ext cx="7124445" cy="274320"/>
          </a:xfrm>
          <a:prstGeom prst="rect">
            <a:avLst/>
          </a:prstGeom>
        </p:spPr>
        <p:txBody>
          <a:bodyPr/>
          <a:lstStyle/>
          <a:p>
            <a:r>
              <a:rPr lang="en-US"/>
              <a:t>Footer</a:t>
            </a:r>
          </a:p>
        </p:txBody>
      </p:sp>
      <p:sp>
        <p:nvSpPr>
          <p:cNvPr id="15" name="Slide Number Placeholder 14">
            <a:extLst>
              <a:ext uri="{FF2B5EF4-FFF2-40B4-BE49-F238E27FC236}">
                <a16:creationId xmlns:a16="http://schemas.microsoft.com/office/drawing/2014/main" id="{E45059F5-336C-CA4C-9356-F25990B6431E}"/>
              </a:ext>
            </a:extLst>
          </p:cNvPr>
          <p:cNvSpPr>
            <a:spLocks noGrp="1"/>
          </p:cNvSpPr>
          <p:nvPr>
            <p:ph type="sldNum" sz="quarter" idx="12"/>
          </p:nvPr>
        </p:nvSpPr>
        <p:spPr/>
        <p:txBody>
          <a:bodyPr/>
          <a:lstStyle/>
          <a:p>
            <a:fld id="{B48861FF-540E-3548-A2AC-BB567E5765C3}" type="slidenum">
              <a:rPr lang="en-US" smtClean="0"/>
              <a:pPr/>
              <a:t>‹#›</a:t>
            </a:fld>
            <a:endParaRPr lang="en-US"/>
          </a:p>
        </p:txBody>
      </p:sp>
      <p:sp>
        <p:nvSpPr>
          <p:cNvPr id="5" name="Content Placeholder 4">
            <a:extLst>
              <a:ext uri="{FF2B5EF4-FFF2-40B4-BE49-F238E27FC236}">
                <a16:creationId xmlns:a16="http://schemas.microsoft.com/office/drawing/2014/main" id="{6B405C21-E491-BC4E-BEEA-DC2984EA7009}"/>
              </a:ext>
            </a:extLst>
          </p:cNvPr>
          <p:cNvSpPr>
            <a:spLocks noGrp="1"/>
          </p:cNvSpPr>
          <p:nvPr>
            <p:ph sz="quarter" idx="13"/>
          </p:nvPr>
        </p:nvSpPr>
        <p:spPr>
          <a:xfrm>
            <a:off x="1066800" y="1511300"/>
            <a:ext cx="100584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7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0413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A26C5FE-DDD3-6645-A255-E80B266A4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6249"/>
          <a:stretch/>
        </p:blipFill>
        <p:spPr>
          <a:xfrm>
            <a:off x="10272625" y="0"/>
            <a:ext cx="868680" cy="907606"/>
          </a:xfrm>
          <a:prstGeom prst="rect">
            <a:avLst/>
          </a:prstGeom>
        </p:spPr>
      </p:pic>
      <p:pic>
        <p:nvPicPr>
          <p:cNvPr id="16" name="Picture 15">
            <a:extLst>
              <a:ext uri="{FF2B5EF4-FFF2-40B4-BE49-F238E27FC236}">
                <a16:creationId xmlns:a16="http://schemas.microsoft.com/office/drawing/2014/main" id="{429CD684-1424-7E44-89BF-1FDC7AC5832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5627"/>
          <a:stretch/>
        </p:blipFill>
        <p:spPr>
          <a:xfrm>
            <a:off x="9355851" y="4968711"/>
            <a:ext cx="1239147" cy="1889289"/>
          </a:xfrm>
          <a:prstGeom prst="rect">
            <a:avLst/>
          </a:prstGeom>
        </p:spPr>
      </p:pic>
      <p:sp>
        <p:nvSpPr>
          <p:cNvPr id="20" name="Title 1">
            <a:extLst>
              <a:ext uri="{FF2B5EF4-FFF2-40B4-BE49-F238E27FC236}">
                <a16:creationId xmlns:a16="http://schemas.microsoft.com/office/drawing/2014/main" id="{49013512-CA4A-B745-8FB9-1A54E5B23DE3}"/>
              </a:ext>
            </a:extLst>
          </p:cNvPr>
          <p:cNvSpPr>
            <a:spLocks noGrp="1"/>
          </p:cNvSpPr>
          <p:nvPr>
            <p:ph type="ctrTitle" hasCustomPrompt="1"/>
          </p:nvPr>
        </p:nvSpPr>
        <p:spPr>
          <a:xfrm>
            <a:off x="1467498" y="1803680"/>
            <a:ext cx="6661249" cy="628762"/>
          </a:xfrm>
          <a:prstGeom prst="callout1">
            <a:avLst>
              <a:gd name="adj1" fmla="val 152089"/>
              <a:gd name="adj2" fmla="val 98902"/>
              <a:gd name="adj3" fmla="val 151570"/>
              <a:gd name="adj4" fmla="val 213"/>
            </a:avLst>
          </a:prstGeom>
          <a:noFill/>
          <a:ln w="44450">
            <a:solidFill>
              <a:schemeClr val="bg1"/>
            </a:solidFill>
          </a:ln>
        </p:spPr>
        <p:txBody>
          <a:bodyPr wrap="square" tIns="45720" bIns="45720" anchor="ctr">
            <a:spAutoFit/>
          </a:bodyPr>
          <a:lstStyle>
            <a:lvl1pPr algn="l">
              <a:lnSpc>
                <a:spcPct val="83000"/>
              </a:lnSpc>
              <a:defRPr lang="en-US" sz="4200" b="1" kern="1200" cap="all" spc="450" baseline="0" dirty="0">
                <a:solidFill>
                  <a:schemeClr val="bg1"/>
                </a:solidFill>
                <a:effectLst/>
                <a:latin typeface="+mj-lt"/>
                <a:ea typeface="+mn-ea"/>
                <a:cs typeface="+mn-cs"/>
              </a:defRPr>
            </a:lvl1pPr>
          </a:lstStyle>
          <a:p>
            <a:r>
              <a:rPr lang="en-US"/>
              <a:t>Click to add title  </a:t>
            </a:r>
          </a:p>
        </p:txBody>
      </p:sp>
      <p:sp>
        <p:nvSpPr>
          <p:cNvPr id="25" name="Text Placeholder 41">
            <a:extLst>
              <a:ext uri="{FF2B5EF4-FFF2-40B4-BE49-F238E27FC236}">
                <a16:creationId xmlns:a16="http://schemas.microsoft.com/office/drawing/2014/main" id="{8F4CE4FA-E97A-1F46-8C6F-93D575A7606A}"/>
              </a:ext>
            </a:extLst>
          </p:cNvPr>
          <p:cNvSpPr>
            <a:spLocks noGrp="1"/>
          </p:cNvSpPr>
          <p:nvPr>
            <p:ph type="body" sz="quarter" idx="10" hasCustomPrompt="1"/>
          </p:nvPr>
        </p:nvSpPr>
        <p:spPr>
          <a:xfrm>
            <a:off x="1482971" y="3502810"/>
            <a:ext cx="7497012" cy="738664"/>
          </a:xfrm>
          <a:prstGeom prst="callout1">
            <a:avLst>
              <a:gd name="adj1" fmla="val 140743"/>
              <a:gd name="adj2" fmla="val 98415"/>
              <a:gd name="adj3" fmla="val 142808"/>
              <a:gd name="adj4" fmla="val 61"/>
            </a:avLst>
          </a:prstGeom>
          <a:ln w="44450">
            <a:solidFill>
              <a:schemeClr val="bg1"/>
            </a:solidFill>
          </a:ln>
        </p:spPr>
        <p:txBody>
          <a:bodyPr wrap="square">
            <a:spAutoFit/>
          </a:bodyPr>
          <a:lstStyle>
            <a:lvl1pPr marL="0" indent="0">
              <a:buFontTx/>
              <a:buNone/>
              <a:defRPr sz="4200" b="1" cap="all" spc="450" baseline="0">
                <a:ln>
                  <a:noFill/>
                </a:ln>
                <a:solidFill>
                  <a:schemeClr val="bg1"/>
                </a:solidFill>
                <a:latin typeface="+mj-lt"/>
              </a:defRPr>
            </a:lvl1pPr>
          </a:lstStyle>
          <a:p>
            <a:pPr lvl="0"/>
            <a:r>
              <a:rPr lang="en-US"/>
              <a:t>Second line of title      </a:t>
            </a:r>
          </a:p>
        </p:txBody>
      </p:sp>
      <p:pic>
        <p:nvPicPr>
          <p:cNvPr id="7" name="Picture 6">
            <a:extLst>
              <a:ext uri="{FF2B5EF4-FFF2-40B4-BE49-F238E27FC236}">
                <a16:creationId xmlns:a16="http://schemas.microsoft.com/office/drawing/2014/main" id="{83367277-8BE6-464D-B29E-E610810EDAC2}"/>
              </a:ext>
            </a:extLst>
          </p:cNvPr>
          <p:cNvPicPr>
            <a:picLocks noChangeAspect="1"/>
          </p:cNvPicPr>
          <p:nvPr userDrawn="1"/>
        </p:nvPicPr>
        <p:blipFill>
          <a:blip r:embed="rId4"/>
          <a:stretch>
            <a:fillRect/>
          </a:stretch>
        </p:blipFill>
        <p:spPr>
          <a:xfrm>
            <a:off x="10892842" y="5919242"/>
            <a:ext cx="901052" cy="572401"/>
          </a:xfrm>
          <a:prstGeom prst="rect">
            <a:avLst/>
          </a:prstGeom>
        </p:spPr>
      </p:pic>
    </p:spTree>
    <p:extLst>
      <p:ext uri="{BB962C8B-B14F-4D97-AF65-F5344CB8AC3E}">
        <p14:creationId xmlns:p14="http://schemas.microsoft.com/office/powerpoint/2010/main" val="42138623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DDE5ED">
            <a:alpha val="40000"/>
          </a:srgb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426789"/>
            <a:ext cx="4754880" cy="3749040"/>
          </a:xfrm>
          <a:prstGeom prst="rect">
            <a:avLst/>
          </a:prstGeo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1426789"/>
            <a:ext cx="4754880" cy="3749040"/>
          </a:xfrm>
          <a:prstGeom prst="rect">
            <a:avLst/>
          </a:prstGeo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58D46903-12A5-4A4A-91DE-B8D617FDA6C6}"/>
              </a:ext>
            </a:extLst>
          </p:cNvPr>
          <p:cNvSpPr>
            <a:spLocks noGrp="1"/>
          </p:cNvSpPr>
          <p:nvPr>
            <p:ph type="dt" sz="half" idx="10"/>
          </p:nvPr>
        </p:nvSpPr>
        <p:spPr/>
        <p:txBody>
          <a:bodyPr/>
          <a:lstStyle/>
          <a:p>
            <a:endParaRPr lang="en-US"/>
          </a:p>
        </p:txBody>
      </p:sp>
      <p:sp>
        <p:nvSpPr>
          <p:cNvPr id="12" name="Footer Placeholder 11">
            <a:extLst>
              <a:ext uri="{FF2B5EF4-FFF2-40B4-BE49-F238E27FC236}">
                <a16:creationId xmlns:a16="http://schemas.microsoft.com/office/drawing/2014/main" id="{DFA4DB4B-0E9F-9942-9277-BEF9ECDF0D65}"/>
              </a:ext>
            </a:extLst>
          </p:cNvPr>
          <p:cNvSpPr>
            <a:spLocks noGrp="1"/>
          </p:cNvSpPr>
          <p:nvPr>
            <p:ph type="ftr" sz="quarter" idx="11"/>
          </p:nvPr>
        </p:nvSpPr>
        <p:spPr>
          <a:xfrm>
            <a:off x="2436175" y="6307672"/>
            <a:ext cx="7124445" cy="274320"/>
          </a:xfrm>
          <a:prstGeom prst="rect">
            <a:avLst/>
          </a:prstGeom>
        </p:spPr>
        <p:txBody>
          <a:bodyPr/>
          <a:lstStyle/>
          <a:p>
            <a:r>
              <a:rPr lang="en-US"/>
              <a:t>Footer</a:t>
            </a:r>
          </a:p>
        </p:txBody>
      </p:sp>
      <p:sp>
        <p:nvSpPr>
          <p:cNvPr id="13" name="Slide Number Placeholder 12">
            <a:extLst>
              <a:ext uri="{FF2B5EF4-FFF2-40B4-BE49-F238E27FC236}">
                <a16:creationId xmlns:a16="http://schemas.microsoft.com/office/drawing/2014/main" id="{8727DA26-7BCD-E245-8DDF-83534B1D2750}"/>
              </a:ext>
            </a:extLst>
          </p:cNvPr>
          <p:cNvSpPr>
            <a:spLocks noGrp="1"/>
          </p:cNvSpPr>
          <p:nvPr>
            <p:ph type="sldNum" sz="quarter" idx="12"/>
          </p:nvPr>
        </p:nvSpPr>
        <p:spPr/>
        <p:txBody>
          <a:bodyPr/>
          <a:lstStyle/>
          <a:p>
            <a:fld id="{B48861FF-540E-3548-A2AC-BB567E5765C3}" type="slidenum">
              <a:rPr lang="en-US" smtClean="0"/>
              <a:pPr/>
              <a:t>‹#›</a:t>
            </a:fld>
            <a:endParaRPr lang="en-US"/>
          </a:p>
        </p:txBody>
      </p:sp>
    </p:spTree>
    <p:extLst>
      <p:ext uri="{BB962C8B-B14F-4D97-AF65-F5344CB8AC3E}">
        <p14:creationId xmlns:p14="http://schemas.microsoft.com/office/powerpoint/2010/main" val="186449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hasCustomPrompt="1"/>
          </p:nvPr>
        </p:nvSpPr>
        <p:spPr>
          <a:xfrm>
            <a:off x="1069848" y="2074334"/>
            <a:ext cx="4754880" cy="640080"/>
          </a:xfrm>
          <a:prstGeom prst="rect">
            <a:avLst/>
          </a:prstGeom>
        </p:spPr>
        <p:txBody>
          <a:bodyPr anchor="ctr">
            <a:noAutofit/>
          </a:bodyPr>
          <a:lstStyle>
            <a:lvl1pPr marL="0" indent="0" algn="l">
              <a:spcBef>
                <a:spcPts val="0"/>
              </a:spcBef>
              <a:buNone/>
              <a:defRPr sz="1800" b="1" cap="all" spc="250" baseline="0">
                <a:solidFill>
                  <a:srgbClr val="F04137"/>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4" name="Content Placeholder 3"/>
          <p:cNvSpPr>
            <a:spLocks noGrp="1"/>
          </p:cNvSpPr>
          <p:nvPr>
            <p:ph sz="half" idx="2"/>
          </p:nvPr>
        </p:nvSpPr>
        <p:spPr>
          <a:xfrm>
            <a:off x="1069848" y="2755898"/>
            <a:ext cx="4754880" cy="3200400"/>
          </a:xfrm>
          <a:prstGeom prst="rect">
            <a:avLst/>
          </a:prstGeo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373368" y="2074334"/>
            <a:ext cx="4754880" cy="640080"/>
          </a:xfrm>
          <a:prstGeom prst="rect">
            <a:avLst/>
          </a:prstGeom>
        </p:spPr>
        <p:txBody>
          <a:bodyPr anchor="ctr">
            <a:noAutofit/>
          </a:bodyPr>
          <a:lstStyle>
            <a:lvl1pPr marL="0" indent="0" algn="l">
              <a:spcBef>
                <a:spcPts val="0"/>
              </a:spcBef>
              <a:buNone/>
              <a:defRPr sz="1900" b="1" cap="all" spc="250" baseline="0">
                <a:solidFill>
                  <a:srgbClr val="F04137"/>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6" name="Content Placeholder 5"/>
          <p:cNvSpPr>
            <a:spLocks noGrp="1"/>
          </p:cNvSpPr>
          <p:nvPr>
            <p:ph sz="quarter" idx="4"/>
          </p:nvPr>
        </p:nvSpPr>
        <p:spPr>
          <a:xfrm>
            <a:off x="6373368" y="2756581"/>
            <a:ext cx="4754880" cy="3200400"/>
          </a:xfrm>
          <a:prstGeom prst="rect">
            <a:avLst/>
          </a:prstGeo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918FA918-65B4-214A-9CAB-F8053AA504F5}"/>
              </a:ext>
            </a:extLst>
          </p:cNvPr>
          <p:cNvSpPr>
            <a:spLocks noGrp="1"/>
          </p:cNvSpPr>
          <p:nvPr>
            <p:ph type="dt" sz="half" idx="10"/>
          </p:nvPr>
        </p:nvSpPr>
        <p:spPr/>
        <p:txBody>
          <a:bodyPr/>
          <a:lstStyle/>
          <a:p>
            <a:endParaRPr lang="en-US"/>
          </a:p>
        </p:txBody>
      </p:sp>
      <p:sp>
        <p:nvSpPr>
          <p:cNvPr id="15" name="Footer Placeholder 14">
            <a:extLst>
              <a:ext uri="{FF2B5EF4-FFF2-40B4-BE49-F238E27FC236}">
                <a16:creationId xmlns:a16="http://schemas.microsoft.com/office/drawing/2014/main" id="{0305BCAB-C80A-734E-8FE8-C4F5BA37B462}"/>
              </a:ext>
            </a:extLst>
          </p:cNvPr>
          <p:cNvSpPr>
            <a:spLocks noGrp="1"/>
          </p:cNvSpPr>
          <p:nvPr>
            <p:ph type="ftr" sz="quarter" idx="11"/>
          </p:nvPr>
        </p:nvSpPr>
        <p:spPr>
          <a:xfrm>
            <a:off x="2436175" y="6307672"/>
            <a:ext cx="7124445" cy="274320"/>
          </a:xfrm>
          <a:prstGeom prst="rect">
            <a:avLst/>
          </a:prstGeom>
        </p:spPr>
        <p:txBody>
          <a:bodyPr/>
          <a:lstStyle/>
          <a:p>
            <a:r>
              <a:rPr lang="en-US"/>
              <a:t>Footer</a:t>
            </a:r>
          </a:p>
        </p:txBody>
      </p:sp>
      <p:sp>
        <p:nvSpPr>
          <p:cNvPr id="16" name="Slide Number Placeholder 15">
            <a:extLst>
              <a:ext uri="{FF2B5EF4-FFF2-40B4-BE49-F238E27FC236}">
                <a16:creationId xmlns:a16="http://schemas.microsoft.com/office/drawing/2014/main" id="{6A860183-361F-1C4B-B886-3F6FF0405BA9}"/>
              </a:ext>
            </a:extLst>
          </p:cNvPr>
          <p:cNvSpPr>
            <a:spLocks noGrp="1"/>
          </p:cNvSpPr>
          <p:nvPr>
            <p:ph type="sldNum" sz="quarter" idx="12"/>
          </p:nvPr>
        </p:nvSpPr>
        <p:spPr/>
        <p:txBody>
          <a:bodyPr/>
          <a:lstStyle/>
          <a:p>
            <a:fld id="{B48861FF-540E-3548-A2AC-BB567E5765C3}" type="slidenum">
              <a:rPr lang="en-US" smtClean="0"/>
              <a:pPr/>
              <a:t>‹#›</a:t>
            </a:fld>
            <a:endParaRPr lang="en-US"/>
          </a:p>
        </p:txBody>
      </p:sp>
    </p:spTree>
    <p:extLst>
      <p:ext uri="{BB962C8B-B14F-4D97-AF65-F5344CB8AC3E}">
        <p14:creationId xmlns:p14="http://schemas.microsoft.com/office/powerpoint/2010/main" val="425763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E0A4C793-3B9B-E84F-97F0-4DDEE7663BBC}"/>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DB9923D7-99ED-ED48-A074-DF1596B69DBB}"/>
              </a:ext>
            </a:extLst>
          </p:cNvPr>
          <p:cNvSpPr>
            <a:spLocks noGrp="1"/>
          </p:cNvSpPr>
          <p:nvPr>
            <p:ph type="ftr" sz="quarter" idx="11"/>
          </p:nvPr>
        </p:nvSpPr>
        <p:spPr>
          <a:xfrm>
            <a:off x="2436175" y="6307672"/>
            <a:ext cx="7124445" cy="274320"/>
          </a:xfrm>
          <a:prstGeom prst="rect">
            <a:avLst/>
          </a:prstGeom>
        </p:spPr>
        <p:txBody>
          <a:bodyPr/>
          <a:lstStyle/>
          <a:p>
            <a:r>
              <a:rPr lang="en-US"/>
              <a:t>Footer</a:t>
            </a:r>
          </a:p>
        </p:txBody>
      </p:sp>
      <p:sp>
        <p:nvSpPr>
          <p:cNvPr id="11" name="Slide Number Placeholder 10">
            <a:extLst>
              <a:ext uri="{FF2B5EF4-FFF2-40B4-BE49-F238E27FC236}">
                <a16:creationId xmlns:a16="http://schemas.microsoft.com/office/drawing/2014/main" id="{028A27DD-1453-9F49-9E4D-6FEAD51D38C6}"/>
              </a:ext>
            </a:extLst>
          </p:cNvPr>
          <p:cNvSpPr>
            <a:spLocks noGrp="1"/>
          </p:cNvSpPr>
          <p:nvPr>
            <p:ph type="sldNum" sz="quarter" idx="12"/>
          </p:nvPr>
        </p:nvSpPr>
        <p:spPr/>
        <p:txBody>
          <a:bodyPr/>
          <a:lstStyle/>
          <a:p>
            <a:fld id="{B48861FF-540E-3548-A2AC-BB567E5765C3}" type="slidenum">
              <a:rPr lang="en-US" smtClean="0"/>
              <a:pPr/>
              <a:t>‹#›</a:t>
            </a:fld>
            <a:endParaRPr lang="en-US"/>
          </a:p>
        </p:txBody>
      </p:sp>
    </p:spTree>
    <p:extLst>
      <p:ext uri="{BB962C8B-B14F-4D97-AF65-F5344CB8AC3E}">
        <p14:creationId xmlns:p14="http://schemas.microsoft.com/office/powerpoint/2010/main" val="371881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B0A00E-20BE-C948-867E-3668DC439D0E}"/>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04405E73-AE62-7044-B3B7-B031E8E02025}"/>
              </a:ext>
            </a:extLst>
          </p:cNvPr>
          <p:cNvSpPr>
            <a:spLocks noGrp="1"/>
          </p:cNvSpPr>
          <p:nvPr>
            <p:ph type="sldNum" sz="quarter" idx="11"/>
          </p:nvPr>
        </p:nvSpPr>
        <p:spPr/>
        <p:txBody>
          <a:bodyPr/>
          <a:lstStyle/>
          <a:p>
            <a:fld id="{B48861FF-540E-3548-A2AC-BB567E5765C3}" type="slidenum">
              <a:rPr lang="en-US" smtClean="0"/>
              <a:pPr/>
              <a:t>‹#›</a:t>
            </a:fld>
            <a:endParaRPr lang="en-US"/>
          </a:p>
        </p:txBody>
      </p:sp>
      <p:sp>
        <p:nvSpPr>
          <p:cNvPr id="5" name="Footer Placeholder 4">
            <a:extLst>
              <a:ext uri="{FF2B5EF4-FFF2-40B4-BE49-F238E27FC236}">
                <a16:creationId xmlns:a16="http://schemas.microsoft.com/office/drawing/2014/main" id="{3EE0DF0A-9E92-A44E-A7A9-FF0CE2540938}"/>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1620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15" name="Rectangle 14"/>
          <p:cNvSpPr/>
          <p:nvPr/>
        </p:nvSpPr>
        <p:spPr>
          <a:xfrm>
            <a:off x="9020386" y="0"/>
            <a:ext cx="3171614" cy="6858000"/>
          </a:xfrm>
          <a:prstGeom prst="rect">
            <a:avLst/>
          </a:prstGeom>
          <a:solidFill>
            <a:srgbClr val="2767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noFill/>
            </a:endParaRPr>
          </a:p>
        </p:txBody>
      </p:sp>
      <p:sp>
        <p:nvSpPr>
          <p:cNvPr id="3" name="Content Placeholder 2"/>
          <p:cNvSpPr>
            <a:spLocks noGrp="1"/>
          </p:cNvSpPr>
          <p:nvPr>
            <p:ph idx="1"/>
          </p:nvPr>
        </p:nvSpPr>
        <p:spPr>
          <a:xfrm>
            <a:off x="685800" y="609600"/>
            <a:ext cx="7772400" cy="5334000"/>
          </a:xfrm>
          <a:prstGeom prst="rect">
            <a:avLst/>
          </a:prstGeo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01707" y="2268971"/>
            <a:ext cx="2430780" cy="3674629"/>
          </a:xfrm>
          <a:prstGeom prst="rect">
            <a:avLst/>
          </a:prstGeo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a:extLst>
              <a:ext uri="{FF2B5EF4-FFF2-40B4-BE49-F238E27FC236}">
                <a16:creationId xmlns:a16="http://schemas.microsoft.com/office/drawing/2014/main" id="{6134F033-E8B3-FC49-A373-38528C1F1702}"/>
              </a:ext>
            </a:extLst>
          </p:cNvPr>
          <p:cNvSpPr>
            <a:spLocks noGrp="1"/>
          </p:cNvSpPr>
          <p:nvPr>
            <p:ph type="title" hasCustomPrompt="1"/>
          </p:nvPr>
        </p:nvSpPr>
        <p:spPr>
          <a:xfrm>
            <a:off x="9204832" y="718987"/>
            <a:ext cx="2301368" cy="830997"/>
          </a:xfrm>
          <a:prstGeom prst="callout1">
            <a:avLst>
              <a:gd name="adj1" fmla="val 130380"/>
              <a:gd name="adj2" fmla="val 97389"/>
              <a:gd name="adj3" fmla="val 130532"/>
              <a:gd name="adj4" fmla="val 882"/>
            </a:avLst>
          </a:prstGeom>
          <a:ln>
            <a:solidFill>
              <a:schemeClr val="bg1"/>
            </a:solidFill>
          </a:ln>
        </p:spPr>
        <p:txBody>
          <a:bodyPr wrap="square">
            <a:spAutoFit/>
          </a:bodyPr>
          <a:lstStyle>
            <a:lvl1pPr>
              <a:lnSpc>
                <a:spcPct val="100000"/>
              </a:lnSpc>
              <a:defRPr sz="2400">
                <a:solidFill>
                  <a:schemeClr val="bg1"/>
                </a:solidFill>
              </a:defRPr>
            </a:lvl1pPr>
          </a:lstStyle>
          <a:p>
            <a:r>
              <a:rPr lang="en-US"/>
              <a:t>Click to  add title</a:t>
            </a:r>
          </a:p>
        </p:txBody>
      </p:sp>
      <p:sp>
        <p:nvSpPr>
          <p:cNvPr id="11" name="Date Placeholder 10">
            <a:extLst>
              <a:ext uri="{FF2B5EF4-FFF2-40B4-BE49-F238E27FC236}">
                <a16:creationId xmlns:a16="http://schemas.microsoft.com/office/drawing/2014/main" id="{841F8B18-227C-FD4B-9CE2-DB080376EC89}"/>
              </a:ext>
            </a:extLst>
          </p:cNvPr>
          <p:cNvSpPr>
            <a:spLocks noGrp="1"/>
          </p:cNvSpPr>
          <p:nvPr>
            <p:ph type="dt" sz="half" idx="10"/>
          </p:nvPr>
        </p:nvSpPr>
        <p:spPr/>
        <p:txBody>
          <a:bodyPr/>
          <a:lstStyle/>
          <a:p>
            <a:endParaRPr lang="en-US"/>
          </a:p>
        </p:txBody>
      </p:sp>
      <p:sp>
        <p:nvSpPr>
          <p:cNvPr id="12" name="Footer Placeholder 11">
            <a:extLst>
              <a:ext uri="{FF2B5EF4-FFF2-40B4-BE49-F238E27FC236}">
                <a16:creationId xmlns:a16="http://schemas.microsoft.com/office/drawing/2014/main" id="{103DEA8E-EF8B-B54D-BB93-3910E00B8C48}"/>
              </a:ext>
            </a:extLst>
          </p:cNvPr>
          <p:cNvSpPr>
            <a:spLocks noGrp="1"/>
          </p:cNvSpPr>
          <p:nvPr>
            <p:ph type="ftr" sz="quarter" idx="11"/>
          </p:nvPr>
        </p:nvSpPr>
        <p:spPr>
          <a:xfrm>
            <a:off x="2436175" y="6307672"/>
            <a:ext cx="6354079" cy="274320"/>
          </a:xfrm>
          <a:prstGeom prst="rect">
            <a:avLst/>
          </a:prstGeom>
        </p:spPr>
        <p:txBody>
          <a:bodyPr/>
          <a:lstStyle/>
          <a:p>
            <a:r>
              <a:rPr lang="en-US"/>
              <a:t>Footer</a:t>
            </a:r>
          </a:p>
        </p:txBody>
      </p:sp>
      <p:sp>
        <p:nvSpPr>
          <p:cNvPr id="13" name="Slide Number Placeholder 12">
            <a:extLst>
              <a:ext uri="{FF2B5EF4-FFF2-40B4-BE49-F238E27FC236}">
                <a16:creationId xmlns:a16="http://schemas.microsoft.com/office/drawing/2014/main" id="{266535B3-74BE-824E-A5F3-911F27976C37}"/>
              </a:ext>
            </a:extLst>
          </p:cNvPr>
          <p:cNvSpPr>
            <a:spLocks noGrp="1"/>
          </p:cNvSpPr>
          <p:nvPr>
            <p:ph type="sldNum" sz="quarter" idx="12"/>
          </p:nvPr>
        </p:nvSpPr>
        <p:spPr/>
        <p:txBody>
          <a:bodyPr/>
          <a:lstStyle>
            <a:lvl1pPr>
              <a:defRPr>
                <a:solidFill>
                  <a:schemeClr val="bg1"/>
                </a:solidFill>
              </a:defRPr>
            </a:lvl1pPr>
          </a:lstStyle>
          <a:p>
            <a:fld id="{B48861FF-540E-3548-A2AC-BB567E5765C3}" type="slidenum">
              <a:rPr lang="en-US" smtClean="0"/>
              <a:pPr/>
              <a:t>‹#›</a:t>
            </a:fld>
            <a:endParaRPr lang="en-US"/>
          </a:p>
        </p:txBody>
      </p:sp>
    </p:spTree>
    <p:extLst>
      <p:ext uri="{BB962C8B-B14F-4D97-AF65-F5344CB8AC3E}">
        <p14:creationId xmlns:p14="http://schemas.microsoft.com/office/powerpoint/2010/main" val="212542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1" name="Vertical Content Placeholder 10">
            <a:extLst>
              <a:ext uri="{FF2B5EF4-FFF2-40B4-BE49-F238E27FC236}">
                <a16:creationId xmlns:a16="http://schemas.microsoft.com/office/drawing/2014/main" id="{31988C9D-6340-4641-B3D6-CEF598BDBE21}"/>
              </a:ext>
            </a:extLst>
          </p:cNvPr>
          <p:cNvSpPr>
            <a:spLocks noGrp="1"/>
          </p:cNvSpPr>
          <p:nvPr>
            <p:ph orient="vert" sz="quarter" idx="13"/>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150303C-5D28-5F4D-B861-06B060BC6FAA}"/>
              </a:ext>
            </a:extLst>
          </p:cNvPr>
          <p:cNvSpPr>
            <a:spLocks noGrp="1"/>
          </p:cNvSpPr>
          <p:nvPr>
            <p:ph type="dt" sz="half" idx="14"/>
          </p:nvPr>
        </p:nvSpPr>
        <p:spPr/>
        <p:txBody>
          <a:bodyPr/>
          <a:lstStyle/>
          <a:p>
            <a:endParaRPr lang="en-US"/>
          </a:p>
        </p:txBody>
      </p:sp>
      <p:sp>
        <p:nvSpPr>
          <p:cNvPr id="10" name="Footer Placeholder 9">
            <a:extLst>
              <a:ext uri="{FF2B5EF4-FFF2-40B4-BE49-F238E27FC236}">
                <a16:creationId xmlns:a16="http://schemas.microsoft.com/office/drawing/2014/main" id="{73AD7D3E-5692-7146-9F5F-0A8B2ECB2653}"/>
              </a:ext>
            </a:extLst>
          </p:cNvPr>
          <p:cNvSpPr>
            <a:spLocks noGrp="1"/>
          </p:cNvSpPr>
          <p:nvPr>
            <p:ph type="ftr" sz="quarter" idx="15"/>
          </p:nvPr>
        </p:nvSpPr>
        <p:spPr>
          <a:xfrm>
            <a:off x="2436175" y="6307672"/>
            <a:ext cx="7124445" cy="274320"/>
          </a:xfrm>
          <a:prstGeom prst="rect">
            <a:avLst/>
          </a:prstGeom>
        </p:spPr>
        <p:txBody>
          <a:bodyPr/>
          <a:lstStyle/>
          <a:p>
            <a:r>
              <a:rPr lang="en-US"/>
              <a:t>Footer</a:t>
            </a:r>
          </a:p>
        </p:txBody>
      </p:sp>
      <p:sp>
        <p:nvSpPr>
          <p:cNvPr id="12" name="Slide Number Placeholder 11">
            <a:extLst>
              <a:ext uri="{FF2B5EF4-FFF2-40B4-BE49-F238E27FC236}">
                <a16:creationId xmlns:a16="http://schemas.microsoft.com/office/drawing/2014/main" id="{918759A6-6AAC-6447-921C-D80252E61805}"/>
              </a:ext>
            </a:extLst>
          </p:cNvPr>
          <p:cNvSpPr>
            <a:spLocks noGrp="1"/>
          </p:cNvSpPr>
          <p:nvPr>
            <p:ph type="sldNum" sz="quarter" idx="16"/>
          </p:nvPr>
        </p:nvSpPr>
        <p:spPr/>
        <p:txBody>
          <a:bodyPr/>
          <a:lstStyle/>
          <a:p>
            <a:fld id="{B48861FF-540E-3548-A2AC-BB567E5765C3}" type="slidenum">
              <a:rPr lang="en-US" smtClean="0"/>
              <a:pPr/>
              <a:t>‹#›</a:t>
            </a:fld>
            <a:endParaRPr lang="en-US"/>
          </a:p>
        </p:txBody>
      </p:sp>
    </p:spTree>
    <p:extLst>
      <p:ext uri="{BB962C8B-B14F-4D97-AF65-F5344CB8AC3E}">
        <p14:creationId xmlns:p14="http://schemas.microsoft.com/office/powerpoint/2010/main" val="137059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642594"/>
            <a:ext cx="9034885" cy="446735"/>
          </a:xfrm>
          <a:prstGeom prst="rect">
            <a:avLst/>
          </a:prstGeom>
          <a:ln w="44450">
            <a:noFill/>
          </a:ln>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066800" y="1371600"/>
            <a:ext cx="1005840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6800" y="6307672"/>
            <a:ext cx="1275933" cy="274320"/>
          </a:xfrm>
          <a:prstGeom prst="rect">
            <a:avLst/>
          </a:prstGeom>
        </p:spPr>
        <p:txBody>
          <a:bodyPr vert="horz" lIns="91440" tIns="45720" rIns="91440" bIns="45720" rtlCol="0" anchor="b"/>
          <a:lstStyle>
            <a:lvl1pPr algn="l">
              <a:defRPr sz="85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9662160" y="6307672"/>
            <a:ext cx="1463040" cy="274320"/>
          </a:xfrm>
          <a:prstGeom prst="rect">
            <a:avLst/>
          </a:prstGeom>
        </p:spPr>
        <p:txBody>
          <a:bodyPr vert="horz" lIns="91440" tIns="45720" rIns="91440" bIns="45720" rtlCol="0" anchor="b"/>
          <a:lstStyle>
            <a:lvl1pPr algn="r">
              <a:defRPr sz="850">
                <a:solidFill>
                  <a:schemeClr val="tx1">
                    <a:lumMod val="75000"/>
                    <a:lumOff val="25000"/>
                  </a:schemeClr>
                </a:solidFill>
              </a:defRPr>
            </a:lvl1pPr>
          </a:lstStyle>
          <a:p>
            <a:fld id="{B48861FF-540E-3548-A2AC-BB567E5765C3}" type="slidenum">
              <a:rPr lang="en-US" smtClean="0"/>
              <a:pPr/>
              <a:t>‹#›</a:t>
            </a:fld>
            <a:endParaRPr lang="en-US"/>
          </a:p>
        </p:txBody>
      </p:sp>
      <p:sp>
        <p:nvSpPr>
          <p:cNvPr id="7" name="Footer Placeholder 6">
            <a:extLst>
              <a:ext uri="{FF2B5EF4-FFF2-40B4-BE49-F238E27FC236}">
                <a16:creationId xmlns:a16="http://schemas.microsoft.com/office/drawing/2014/main" id="{FE87BBC1-8790-1F40-A017-B4344BC0329B}"/>
              </a:ext>
            </a:extLst>
          </p:cNvPr>
          <p:cNvSpPr>
            <a:spLocks noGrp="1"/>
          </p:cNvSpPr>
          <p:nvPr>
            <p:ph type="ftr" sz="quarter" idx="3"/>
          </p:nvPr>
        </p:nvSpPr>
        <p:spPr>
          <a:xfrm>
            <a:off x="2422825" y="6307672"/>
            <a:ext cx="7181711" cy="274320"/>
          </a:xfrm>
          <a:prstGeom prst="rect">
            <a:avLst/>
          </a:prstGeom>
        </p:spPr>
        <p:txBody>
          <a:bodyPr vert="horz" lIns="91440" tIns="45720" rIns="91440" bIns="45720" rtlCol="0" anchor="ctr"/>
          <a:lstStyle>
            <a:lvl1pPr algn="l">
              <a:defRPr sz="850">
                <a:solidFill>
                  <a:schemeClr val="tx1">
                    <a:tint val="75000"/>
                  </a:schemeClr>
                </a:solidFill>
              </a:defRPr>
            </a:lvl1pPr>
          </a:lstStyle>
          <a:p>
            <a:endParaRPr lang="en-US"/>
          </a:p>
        </p:txBody>
      </p:sp>
    </p:spTree>
    <p:extLst>
      <p:ext uri="{BB962C8B-B14F-4D97-AF65-F5344CB8AC3E}">
        <p14:creationId xmlns:p14="http://schemas.microsoft.com/office/powerpoint/2010/main" val="247305154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7" r:id="rId7"/>
    <p:sldLayoutId id="2147483972" r:id="rId8"/>
    <p:sldLayoutId id="2147483974" r:id="rId9"/>
    <p:sldLayoutId id="2147483975" r:id="rId10"/>
    <p:sldLayoutId id="2147483976" r:id="rId11"/>
  </p:sldLayoutIdLst>
  <p:hf sldNum="0" hdr="0" ftr="0" dt="0"/>
  <p:txStyles>
    <p:titleStyle>
      <a:lvl1pPr algn="l" defTabSz="914400" rtl="0" eaLnBrk="1" latinLnBrk="0" hangingPunct="1">
        <a:lnSpc>
          <a:spcPct val="90000"/>
        </a:lnSpc>
        <a:spcBef>
          <a:spcPct val="0"/>
        </a:spcBef>
        <a:buNone/>
        <a:defRPr lang="en-US" sz="3000" b="1" kern="1200" cap="all" spc="450" baseline="0" dirty="0">
          <a:solidFill>
            <a:srgbClr val="2767FF"/>
          </a:solidFill>
          <a:effectLst/>
          <a:latin typeface="+mj-lt"/>
          <a:ea typeface="+mn-ea"/>
          <a:cs typeface="+mn-cs"/>
        </a:defRPr>
      </a:lvl1pPr>
    </p:titleStyle>
    <p:bodyStyle>
      <a:lvl1pPr marL="274320" indent="-274320" algn="l" defTabSz="914400" rtl="0" eaLnBrk="1" latinLnBrk="0" hangingPunct="1">
        <a:lnSpc>
          <a:spcPct val="100000"/>
        </a:lnSpc>
        <a:spcBef>
          <a:spcPts val="1000"/>
        </a:spcBef>
        <a:spcAft>
          <a:spcPts val="0"/>
        </a:spcAft>
        <a:buClr>
          <a:schemeClr val="tx1">
            <a:lumMod val="85000"/>
            <a:lumOff val="15000"/>
          </a:schemeClr>
        </a:buClr>
        <a:buFont typeface="Arial" panose="020B0604020202020204" pitchFamily="34" charset="0"/>
        <a:buChar char="•"/>
        <a:defRPr sz="3200" kern="1200" baseline="0">
          <a:solidFill>
            <a:schemeClr val="tx1"/>
          </a:solidFill>
          <a:latin typeface="+mn-lt"/>
          <a:ea typeface="+mn-ea"/>
          <a:cs typeface="+mn-cs"/>
        </a:defRPr>
      </a:lvl1pPr>
      <a:lvl2pPr marL="45720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2000" kern="1200" baseline="0">
          <a:solidFill>
            <a:schemeClr val="tx1"/>
          </a:solidFill>
          <a:latin typeface="+mn-lt"/>
          <a:ea typeface="+mn-ea"/>
          <a:cs typeface="+mn-cs"/>
        </a:defRPr>
      </a:lvl2pPr>
      <a:lvl3pPr marL="73152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humanresources.ku.edu/university-core-competenc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te.ku.edu/sites/cte/files/documents/programs-initiatives/KU%20Benchmarks%20Framework%202020updat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olicy.ku.edu/sites/policy.ku.edu/files/Code_of_Ethical_Conduct_0.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umanresources.ku.edu/university-core-competenc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humanresources.ku.edu/university-core-competenci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umanresources.ku.edu/sites/humanresources/files/images/GTAC%20MOA%20for%202021-2023%20--%20Fully%20Executed%20FINAL%20(L0076505xB35C2).pdf" TargetMode="External"/><Relationship Id="rId2" Type="http://schemas.openxmlformats.org/officeDocument/2006/relationships/hyperlink" Target="https://humanresources.ku.edu/conciliation-servic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F4B5-D6EB-EF42-AE98-D75D83E5FED3}"/>
              </a:ext>
            </a:extLst>
          </p:cNvPr>
          <p:cNvSpPr>
            <a:spLocks noGrp="1"/>
          </p:cNvSpPr>
          <p:nvPr>
            <p:ph type="ctrTitle"/>
          </p:nvPr>
        </p:nvSpPr>
        <p:spPr>
          <a:xfrm>
            <a:off x="792565" y="2060630"/>
            <a:ext cx="10006234" cy="1165191"/>
          </a:xfrm>
        </p:spPr>
        <p:txBody>
          <a:bodyPr/>
          <a:lstStyle/>
          <a:p>
            <a:r>
              <a:rPr lang="en-US"/>
              <a:t>University resources, Expectations, and more</a:t>
            </a:r>
          </a:p>
        </p:txBody>
      </p:sp>
      <p:sp>
        <p:nvSpPr>
          <p:cNvPr id="3" name="Subtitle 2">
            <a:extLst>
              <a:ext uri="{FF2B5EF4-FFF2-40B4-BE49-F238E27FC236}">
                <a16:creationId xmlns:a16="http://schemas.microsoft.com/office/drawing/2014/main" id="{CA1EF30F-9F6D-4E41-9F24-1B8B57875094}"/>
              </a:ext>
            </a:extLst>
          </p:cNvPr>
          <p:cNvSpPr>
            <a:spLocks noGrp="1"/>
          </p:cNvSpPr>
          <p:nvPr>
            <p:ph type="subTitle" idx="1"/>
          </p:nvPr>
        </p:nvSpPr>
        <p:spPr>
          <a:xfrm>
            <a:off x="1588530" y="1146085"/>
            <a:ext cx="6116284" cy="347390"/>
          </a:xfrm>
        </p:spPr>
        <p:txBody>
          <a:bodyPr vert="horz" lIns="91440" tIns="45720" rIns="91440" bIns="45720" rtlCol="0" anchor="t">
            <a:noAutofit/>
          </a:bodyPr>
          <a:lstStyle/>
          <a:p>
            <a:r>
              <a:rPr lang="en-US"/>
              <a:t>August 2024</a:t>
            </a:r>
          </a:p>
        </p:txBody>
      </p:sp>
      <p:sp>
        <p:nvSpPr>
          <p:cNvPr id="4" name="Text Placeholder 3">
            <a:extLst>
              <a:ext uri="{FF2B5EF4-FFF2-40B4-BE49-F238E27FC236}">
                <a16:creationId xmlns:a16="http://schemas.microsoft.com/office/drawing/2014/main" id="{9D89547F-0CD7-094E-9324-E685EF4ED590}"/>
              </a:ext>
            </a:extLst>
          </p:cNvPr>
          <p:cNvSpPr>
            <a:spLocks noGrp="1"/>
          </p:cNvSpPr>
          <p:nvPr>
            <p:ph type="body" sz="quarter" idx="10"/>
          </p:nvPr>
        </p:nvSpPr>
        <p:spPr>
          <a:xfrm>
            <a:off x="792564" y="3921067"/>
            <a:ext cx="10410971" cy="646331"/>
          </a:xfrm>
        </p:spPr>
        <p:txBody>
          <a:bodyPr vert="horz" wrap="square" lIns="91440" tIns="45720" rIns="91440" bIns="45720" rtlCol="0" anchor="t">
            <a:spAutoFit/>
          </a:bodyPr>
          <a:lstStyle/>
          <a:p>
            <a:r>
              <a:rPr lang="en-US" sz="3600" dirty="0"/>
              <a:t>English faculty</a:t>
            </a:r>
            <a:endParaRPr lang="en-US" sz="3600" dirty="0">
              <a:cs typeface="Arial"/>
            </a:endParaRPr>
          </a:p>
        </p:txBody>
      </p:sp>
      <p:sp>
        <p:nvSpPr>
          <p:cNvPr id="6" name="Text Placeholder 3">
            <a:extLst>
              <a:ext uri="{FF2B5EF4-FFF2-40B4-BE49-F238E27FC236}">
                <a16:creationId xmlns:a16="http://schemas.microsoft.com/office/drawing/2014/main" id="{3923449B-5606-D1B2-98C0-3EBC096D2BE8}"/>
              </a:ext>
            </a:extLst>
          </p:cNvPr>
          <p:cNvSpPr txBox="1">
            <a:spLocks/>
          </p:cNvSpPr>
          <p:nvPr/>
        </p:nvSpPr>
        <p:spPr>
          <a:xfrm>
            <a:off x="790635" y="4989796"/>
            <a:ext cx="10420616" cy="1579920"/>
          </a:xfrm>
          <a:prstGeom prst="callout1">
            <a:avLst>
              <a:gd name="adj1" fmla="val 142408"/>
              <a:gd name="adj2" fmla="val 100539"/>
              <a:gd name="adj3" fmla="val 142808"/>
              <a:gd name="adj4" fmla="val 61"/>
            </a:avLst>
          </a:prstGeom>
          <a:ln w="44450">
            <a:solidFill>
              <a:schemeClr val="bg1"/>
            </a:solidFill>
          </a:ln>
        </p:spPr>
        <p:txBody>
          <a:bodyPr vert="horz" wrap="square" lIns="91440" tIns="45720" rIns="91440" bIns="45720" rtlCol="0" anchor="t">
            <a:spAutoFit/>
          </a:bodyPr>
          <a:lstStyle>
            <a:lvl1pPr marL="0" indent="0" algn="l" defTabSz="914400" rtl="0" eaLnBrk="1" latinLnBrk="0" hangingPunct="1">
              <a:lnSpc>
                <a:spcPct val="100000"/>
              </a:lnSpc>
              <a:spcBef>
                <a:spcPts val="1000"/>
              </a:spcBef>
              <a:spcAft>
                <a:spcPts val="0"/>
              </a:spcAft>
              <a:buClr>
                <a:schemeClr val="tx1">
                  <a:lumMod val="85000"/>
                  <a:lumOff val="15000"/>
                </a:schemeClr>
              </a:buClr>
              <a:buFontTx/>
              <a:buNone/>
              <a:defRPr sz="4200" b="1" kern="1200" cap="all" spc="450" baseline="0">
                <a:ln>
                  <a:noFill/>
                </a:ln>
                <a:solidFill>
                  <a:schemeClr val="bg1"/>
                </a:solidFill>
                <a:latin typeface="+mj-lt"/>
                <a:ea typeface="+mn-ea"/>
                <a:cs typeface="+mn-cs"/>
              </a:defRPr>
            </a:lvl1pPr>
            <a:lvl2pPr marL="45720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2000" kern="1200" baseline="0">
                <a:solidFill>
                  <a:schemeClr val="tx1"/>
                </a:solidFill>
                <a:latin typeface="+mn-lt"/>
                <a:ea typeface="+mn-ea"/>
                <a:cs typeface="+mn-cs"/>
              </a:defRPr>
            </a:lvl2pPr>
            <a:lvl3pPr marL="73152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000" dirty="0"/>
              <a:t>Human resources and the Office of Civil Rights and Title IX </a:t>
            </a:r>
          </a:p>
          <a:p>
            <a:endParaRPr lang="en-US" sz="2000" dirty="0">
              <a:cs typeface="Arial"/>
            </a:endParaRPr>
          </a:p>
          <a:p>
            <a:endParaRPr lang="en-US" sz="2000" dirty="0">
              <a:cs typeface="Arial"/>
            </a:endParaRPr>
          </a:p>
        </p:txBody>
      </p:sp>
    </p:spTree>
    <p:extLst>
      <p:ext uri="{BB962C8B-B14F-4D97-AF65-F5344CB8AC3E}">
        <p14:creationId xmlns:p14="http://schemas.microsoft.com/office/powerpoint/2010/main" val="1174316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3F29FC-8051-3A0E-CF46-EB325AC56F9D}"/>
              </a:ext>
            </a:extLst>
          </p:cNvPr>
          <p:cNvSpPr>
            <a:spLocks noGrp="1"/>
          </p:cNvSpPr>
          <p:nvPr>
            <p:ph sz="quarter" idx="13"/>
          </p:nvPr>
        </p:nvSpPr>
        <p:spPr/>
        <p:txBody>
          <a:bodyPr/>
          <a:lstStyle/>
          <a:p>
            <a:endParaRPr lang="en-US"/>
          </a:p>
        </p:txBody>
      </p:sp>
      <p:pic>
        <p:nvPicPr>
          <p:cNvPr id="5" name="Picture 4">
            <a:extLst>
              <a:ext uri="{FF2B5EF4-FFF2-40B4-BE49-F238E27FC236}">
                <a16:creationId xmlns:a16="http://schemas.microsoft.com/office/drawing/2014/main" id="{24352969-D6A8-ABE5-A4D7-8FE32FE827E3}"/>
              </a:ext>
            </a:extLst>
          </p:cNvPr>
          <p:cNvPicPr>
            <a:picLocks noChangeAspect="1"/>
          </p:cNvPicPr>
          <p:nvPr/>
        </p:nvPicPr>
        <p:blipFill>
          <a:blip r:embed="rId2"/>
          <a:stretch>
            <a:fillRect/>
          </a:stretch>
        </p:blipFill>
        <p:spPr>
          <a:xfrm>
            <a:off x="7705" y="0"/>
            <a:ext cx="12176590" cy="6858000"/>
          </a:xfrm>
          <a:prstGeom prst="rect">
            <a:avLst/>
          </a:prstGeom>
        </p:spPr>
      </p:pic>
    </p:spTree>
    <p:extLst>
      <p:ext uri="{BB962C8B-B14F-4D97-AF65-F5344CB8AC3E}">
        <p14:creationId xmlns:p14="http://schemas.microsoft.com/office/powerpoint/2010/main" val="220607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F8DC0-B514-1BEB-03F1-236216C5AC9C}"/>
              </a:ext>
            </a:extLst>
          </p:cNvPr>
          <p:cNvPicPr>
            <a:picLocks noChangeAspect="1"/>
          </p:cNvPicPr>
          <p:nvPr/>
        </p:nvPicPr>
        <p:blipFill>
          <a:blip r:embed="rId2"/>
          <a:stretch>
            <a:fillRect/>
          </a:stretch>
        </p:blipFill>
        <p:spPr>
          <a:xfrm>
            <a:off x="0" y="1306"/>
            <a:ext cx="12192000" cy="6855387"/>
          </a:xfrm>
          <a:prstGeom prst="rect">
            <a:avLst/>
          </a:prstGeom>
        </p:spPr>
      </p:pic>
    </p:spTree>
    <p:extLst>
      <p:ext uri="{BB962C8B-B14F-4D97-AF65-F5344CB8AC3E}">
        <p14:creationId xmlns:p14="http://schemas.microsoft.com/office/powerpoint/2010/main" val="192090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screenshot of a blue and yellow website&#10;&#10;Description automatically generated">
            <a:extLst>
              <a:ext uri="{FF2B5EF4-FFF2-40B4-BE49-F238E27FC236}">
                <a16:creationId xmlns:a16="http://schemas.microsoft.com/office/drawing/2014/main" id="{D37FEDB6-E39E-8334-A9B9-7FE11B60A1CB}"/>
              </a:ext>
            </a:extLst>
          </p:cNvPr>
          <p:cNvPicPr>
            <a:picLocks noChangeAspect="1"/>
          </p:cNvPicPr>
          <p:nvPr/>
        </p:nvPicPr>
        <p:blipFill>
          <a:blip r:embed="rId2"/>
          <a:stretch>
            <a:fillRect/>
          </a:stretch>
        </p:blipFill>
        <p:spPr>
          <a:xfrm>
            <a:off x="0" y="-2708"/>
            <a:ext cx="12192000" cy="6863417"/>
          </a:xfrm>
          <a:prstGeom prst="rect">
            <a:avLst/>
          </a:prstGeom>
        </p:spPr>
      </p:pic>
    </p:spTree>
    <p:extLst>
      <p:ext uri="{BB962C8B-B14F-4D97-AF65-F5344CB8AC3E}">
        <p14:creationId xmlns:p14="http://schemas.microsoft.com/office/powerpoint/2010/main" val="328808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F557EC3-91A3-E81D-5F98-019D460D3A42}"/>
              </a:ext>
            </a:extLst>
          </p:cNvPr>
          <p:cNvPicPr>
            <a:picLocks noChangeAspect="1"/>
          </p:cNvPicPr>
          <p:nvPr/>
        </p:nvPicPr>
        <p:blipFill>
          <a:blip r:embed="rId2"/>
          <a:stretch>
            <a:fillRect/>
          </a:stretch>
        </p:blipFill>
        <p:spPr>
          <a:xfrm>
            <a:off x="4646" y="0"/>
            <a:ext cx="12182707" cy="6858000"/>
          </a:xfrm>
          <a:prstGeom prst="rect">
            <a:avLst/>
          </a:prstGeom>
        </p:spPr>
      </p:pic>
    </p:spTree>
    <p:extLst>
      <p:ext uri="{BB962C8B-B14F-4D97-AF65-F5344CB8AC3E}">
        <p14:creationId xmlns:p14="http://schemas.microsoft.com/office/powerpoint/2010/main" val="149021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yellow text on a white background&#10;&#10;Description automatically generated">
            <a:extLst>
              <a:ext uri="{FF2B5EF4-FFF2-40B4-BE49-F238E27FC236}">
                <a16:creationId xmlns:a16="http://schemas.microsoft.com/office/drawing/2014/main" id="{B408932D-6C58-D244-F53F-F53628BFFA49}"/>
              </a:ext>
            </a:extLst>
          </p:cNvPr>
          <p:cNvPicPr>
            <a:picLocks noChangeAspect="1"/>
          </p:cNvPicPr>
          <p:nvPr/>
        </p:nvPicPr>
        <p:blipFill>
          <a:blip r:embed="rId2"/>
          <a:stretch>
            <a:fillRect/>
          </a:stretch>
        </p:blipFill>
        <p:spPr>
          <a:xfrm>
            <a:off x="0" y="5648"/>
            <a:ext cx="12192000" cy="6853108"/>
          </a:xfrm>
          <a:prstGeom prst="rect">
            <a:avLst/>
          </a:prstGeom>
        </p:spPr>
      </p:pic>
    </p:spTree>
    <p:extLst>
      <p:ext uri="{BB962C8B-B14F-4D97-AF65-F5344CB8AC3E}">
        <p14:creationId xmlns:p14="http://schemas.microsoft.com/office/powerpoint/2010/main" val="73752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FF156C-A9CC-7228-E1E1-FA88F84D3763}"/>
              </a:ext>
            </a:extLst>
          </p:cNvPr>
          <p:cNvPicPr>
            <a:picLocks noChangeAspect="1"/>
          </p:cNvPicPr>
          <p:nvPr/>
        </p:nvPicPr>
        <p:blipFill>
          <a:blip r:embed="rId2"/>
          <a:stretch>
            <a:fillRect/>
          </a:stretch>
        </p:blipFill>
        <p:spPr>
          <a:xfrm>
            <a:off x="11954" y="0"/>
            <a:ext cx="12168091" cy="6858000"/>
          </a:xfrm>
          <a:prstGeom prst="rect">
            <a:avLst/>
          </a:prstGeom>
        </p:spPr>
      </p:pic>
    </p:spTree>
    <p:extLst>
      <p:ext uri="{BB962C8B-B14F-4D97-AF65-F5344CB8AC3E}">
        <p14:creationId xmlns:p14="http://schemas.microsoft.com/office/powerpoint/2010/main" val="322414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report&#10;&#10;Description automatically generated">
            <a:extLst>
              <a:ext uri="{FF2B5EF4-FFF2-40B4-BE49-F238E27FC236}">
                <a16:creationId xmlns:a16="http://schemas.microsoft.com/office/drawing/2014/main" id="{DE4CBCCA-03A0-4CF5-B921-4A0EF9A4034A}"/>
              </a:ext>
            </a:extLst>
          </p:cNvPr>
          <p:cNvPicPr>
            <a:picLocks noChangeAspect="1"/>
          </p:cNvPicPr>
          <p:nvPr/>
        </p:nvPicPr>
        <p:blipFill>
          <a:blip r:embed="rId2"/>
          <a:stretch>
            <a:fillRect/>
          </a:stretch>
        </p:blipFill>
        <p:spPr>
          <a:xfrm>
            <a:off x="0" y="3815"/>
            <a:ext cx="12192000" cy="6856773"/>
          </a:xfrm>
          <a:prstGeom prst="rect">
            <a:avLst/>
          </a:prstGeom>
        </p:spPr>
      </p:pic>
    </p:spTree>
    <p:extLst>
      <p:ext uri="{BB962C8B-B14F-4D97-AF65-F5344CB8AC3E}">
        <p14:creationId xmlns:p14="http://schemas.microsoft.com/office/powerpoint/2010/main" val="314989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2E3595-EC30-33B7-C369-3E65F3F4817B}"/>
              </a:ext>
            </a:extLst>
          </p:cNvPr>
          <p:cNvSpPr>
            <a:spLocks noGrp="1"/>
          </p:cNvSpPr>
          <p:nvPr>
            <p:ph type="body" sz="quarter" idx="10"/>
          </p:nvPr>
        </p:nvSpPr>
        <p:spPr>
          <a:xfrm>
            <a:off x="1482970" y="3502810"/>
            <a:ext cx="9313559" cy="1384995"/>
          </a:xfrm>
        </p:spPr>
        <p:txBody>
          <a:bodyPr vert="horz" wrap="square" lIns="91440" tIns="45720" rIns="91440" bIns="45720" rtlCol="0" anchor="t">
            <a:spAutoFit/>
          </a:bodyPr>
          <a:lstStyle/>
          <a:p>
            <a:r>
              <a:rPr lang="en-US" dirty="0"/>
              <a:t>University expectations of GTAs</a:t>
            </a:r>
          </a:p>
        </p:txBody>
      </p:sp>
    </p:spTree>
    <p:extLst>
      <p:ext uri="{BB962C8B-B14F-4D97-AF65-F5344CB8AC3E}">
        <p14:creationId xmlns:p14="http://schemas.microsoft.com/office/powerpoint/2010/main" val="3441890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87DC-123D-F140-A6DA-B075026734C1}"/>
              </a:ext>
            </a:extLst>
          </p:cNvPr>
          <p:cNvSpPr>
            <a:spLocks noGrp="1"/>
          </p:cNvSpPr>
          <p:nvPr>
            <p:ph type="title"/>
          </p:nvPr>
        </p:nvSpPr>
        <p:spPr/>
        <p:txBody>
          <a:bodyPr/>
          <a:lstStyle/>
          <a:p>
            <a:r>
              <a:rPr lang="en-US"/>
              <a:t>Inclusiveness – KU staff competencies</a:t>
            </a:r>
          </a:p>
        </p:txBody>
      </p:sp>
      <p:sp>
        <p:nvSpPr>
          <p:cNvPr id="3" name="Content Placeholder 2">
            <a:extLst>
              <a:ext uri="{FF2B5EF4-FFF2-40B4-BE49-F238E27FC236}">
                <a16:creationId xmlns:a16="http://schemas.microsoft.com/office/drawing/2014/main" id="{28728112-6D1A-214E-A325-1D8064AC828D}"/>
              </a:ext>
            </a:extLst>
          </p:cNvPr>
          <p:cNvSpPr>
            <a:spLocks noGrp="1"/>
          </p:cNvSpPr>
          <p:nvPr>
            <p:ph idx="4294967295"/>
          </p:nvPr>
        </p:nvSpPr>
        <p:spPr>
          <a:xfrm>
            <a:off x="1066800" y="1390850"/>
            <a:ext cx="10058400" cy="4644189"/>
          </a:xfrm>
        </p:spPr>
        <p:txBody>
          <a:bodyPr vert="horz" lIns="91440" tIns="45720" rIns="91440" bIns="45720" rtlCol="0" anchor="t">
            <a:normAutofit/>
          </a:bodyPr>
          <a:lstStyle/>
          <a:p>
            <a:r>
              <a:rPr lang="en-US" sz="2800" b="0" i="0">
                <a:solidFill>
                  <a:srgbClr val="333333"/>
                </a:solidFill>
                <a:effectLst/>
                <a:ea typeface="+mn-lt"/>
                <a:cs typeface="+mn-lt"/>
              </a:rPr>
              <a:t>Demonstrates an ongoing and active contribution to creating a welcoming workplace and campus environment free from bias and harassment by modeling inclusive behaviors and interactions with the campus community. An inclusive employee aims for personal growth in empathy, self-awareness, and understanding. </a:t>
            </a:r>
          </a:p>
          <a:p>
            <a:r>
              <a:rPr lang="en-US" sz="2400">
                <a:hlinkClick r:id="rId2"/>
              </a:rPr>
              <a:t>https://humanresources.ku.edu/university-core-competencies</a:t>
            </a:r>
            <a:r>
              <a:rPr lang="en-US" sz="2400">
                <a:solidFill>
                  <a:srgbClr val="000000"/>
                </a:solidFill>
              </a:rPr>
              <a:t> </a:t>
            </a:r>
            <a:endParaRPr lang="en-US" sz="2400"/>
          </a:p>
        </p:txBody>
      </p:sp>
    </p:spTree>
    <p:extLst>
      <p:ext uri="{BB962C8B-B14F-4D97-AF65-F5344CB8AC3E}">
        <p14:creationId xmlns:p14="http://schemas.microsoft.com/office/powerpoint/2010/main" val="4138420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87DC-123D-F140-A6DA-B075026734C1}"/>
              </a:ext>
            </a:extLst>
          </p:cNvPr>
          <p:cNvSpPr>
            <a:spLocks noGrp="1"/>
          </p:cNvSpPr>
          <p:nvPr>
            <p:ph type="title"/>
          </p:nvPr>
        </p:nvSpPr>
        <p:spPr/>
        <p:txBody>
          <a:bodyPr/>
          <a:lstStyle/>
          <a:p>
            <a:r>
              <a:rPr lang="en-US"/>
              <a:t>Inclusiveness – benchmarks for teaching excellence</a:t>
            </a:r>
          </a:p>
        </p:txBody>
      </p:sp>
      <p:sp>
        <p:nvSpPr>
          <p:cNvPr id="3" name="Content Placeholder 2">
            <a:extLst>
              <a:ext uri="{FF2B5EF4-FFF2-40B4-BE49-F238E27FC236}">
                <a16:creationId xmlns:a16="http://schemas.microsoft.com/office/drawing/2014/main" id="{28728112-6D1A-214E-A325-1D8064AC828D}"/>
              </a:ext>
            </a:extLst>
          </p:cNvPr>
          <p:cNvSpPr>
            <a:spLocks noGrp="1"/>
          </p:cNvSpPr>
          <p:nvPr>
            <p:ph idx="4294967295"/>
          </p:nvPr>
        </p:nvSpPr>
        <p:spPr>
          <a:xfrm>
            <a:off x="1066800" y="1390850"/>
            <a:ext cx="10058400" cy="4644189"/>
          </a:xfrm>
        </p:spPr>
        <p:txBody>
          <a:bodyPr>
            <a:normAutofit/>
          </a:bodyPr>
          <a:lstStyle/>
          <a:p>
            <a:r>
              <a:rPr lang="en-US" sz="2800"/>
              <a:t>Class climate is inclusive and promotes respect </a:t>
            </a:r>
          </a:p>
          <a:p>
            <a:r>
              <a:rPr lang="en-US" sz="2800"/>
              <a:t>Class climate encourages student motivation </a:t>
            </a:r>
          </a:p>
          <a:p>
            <a:r>
              <a:rPr lang="en-US" sz="2800"/>
              <a:t>No consistently negative student ratings of teacher accessibility or interaction skills </a:t>
            </a:r>
          </a:p>
          <a:p>
            <a:r>
              <a:rPr lang="en-US" sz="2800"/>
              <a:t>Instructor articulates some less</a:t>
            </a:r>
            <a:r>
              <a:rPr lang="en-US" sz="2800">
                <a:solidFill>
                  <a:srgbClr val="000000"/>
                </a:solidFill>
              </a:rPr>
              <a:t>ons learned through student feedback</a:t>
            </a:r>
          </a:p>
          <a:p>
            <a:r>
              <a:rPr lang="en-US" sz="2800" b="0" i="0">
                <a:solidFill>
                  <a:srgbClr val="000000"/>
                </a:solidFill>
                <a:effectLst/>
                <a:hlinkClick r:id="rId2"/>
              </a:rPr>
              <a:t>https://cte.ku.edu/sites/cte/files/documents/programs-initiatives/KU%20Benchmarks%20Framework%202020update.pdf</a:t>
            </a:r>
            <a:r>
              <a:rPr lang="en-US" sz="2800" b="0" i="0">
                <a:solidFill>
                  <a:srgbClr val="000000"/>
                </a:solidFill>
                <a:effectLst/>
              </a:rPr>
              <a:t> </a:t>
            </a:r>
          </a:p>
        </p:txBody>
      </p:sp>
    </p:spTree>
    <p:extLst>
      <p:ext uri="{BB962C8B-B14F-4D97-AF65-F5344CB8AC3E}">
        <p14:creationId xmlns:p14="http://schemas.microsoft.com/office/powerpoint/2010/main" val="13645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87DC-123D-F140-A6DA-B075026734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28728112-6D1A-214E-A325-1D8064AC828D}"/>
              </a:ext>
            </a:extLst>
          </p:cNvPr>
          <p:cNvSpPr>
            <a:spLocks noGrp="1"/>
          </p:cNvSpPr>
          <p:nvPr>
            <p:ph idx="4294967295"/>
          </p:nvPr>
        </p:nvSpPr>
        <p:spPr>
          <a:xfrm>
            <a:off x="1066800" y="1390850"/>
            <a:ext cx="10058400" cy="4644189"/>
          </a:xfrm>
        </p:spPr>
        <p:txBody>
          <a:bodyPr vert="horz" lIns="91440" tIns="45720" rIns="91440" bIns="45720" rtlCol="0" anchor="t">
            <a:normAutofit/>
          </a:bodyPr>
          <a:lstStyle/>
          <a:p>
            <a:r>
              <a:rPr lang="en-US" sz="2800" dirty="0">
                <a:cs typeface="Arial"/>
              </a:rPr>
              <a:t>Why we are here</a:t>
            </a:r>
            <a:endParaRPr lang="en-US" sz="2800" dirty="0"/>
          </a:p>
          <a:p>
            <a:pPr>
              <a:buClr>
                <a:srgbClr val="262626"/>
              </a:buClr>
            </a:pPr>
            <a:r>
              <a:rPr lang="en-US" sz="2800" dirty="0">
                <a:cs typeface="Arial"/>
              </a:rPr>
              <a:t>Office of Civil Rights and Title IX</a:t>
            </a:r>
            <a:endParaRPr lang="en-US" sz="2800" dirty="0"/>
          </a:p>
          <a:p>
            <a:pPr>
              <a:buClr>
                <a:srgbClr val="262626"/>
              </a:buClr>
            </a:pPr>
            <a:r>
              <a:rPr lang="en-US" sz="2800" dirty="0"/>
              <a:t>University Expectations of GTAs</a:t>
            </a:r>
            <a:endParaRPr lang="en-US" dirty="0">
              <a:cs typeface="Arial"/>
            </a:endParaRPr>
          </a:p>
          <a:p>
            <a:pPr lvl="1"/>
            <a:r>
              <a:rPr lang="en-US" sz="2800" dirty="0"/>
              <a:t>Inclusiveness</a:t>
            </a:r>
            <a:endParaRPr lang="en-US" sz="2800" dirty="0">
              <a:cs typeface="Arial"/>
            </a:endParaRPr>
          </a:p>
          <a:p>
            <a:pPr lvl="1"/>
            <a:r>
              <a:rPr lang="en-US" sz="2800" dirty="0"/>
              <a:t>Team Engagement/Collaboration</a:t>
            </a:r>
            <a:endParaRPr lang="en-US" sz="2800" dirty="0">
              <a:cs typeface="Arial"/>
            </a:endParaRPr>
          </a:p>
          <a:p>
            <a:r>
              <a:rPr lang="en-US" sz="2800" dirty="0"/>
              <a:t>Application of these expectations</a:t>
            </a:r>
            <a:endParaRPr lang="en-US" sz="2800" dirty="0">
              <a:cs typeface="Arial"/>
            </a:endParaRPr>
          </a:p>
          <a:p>
            <a:endParaRPr lang="en-US" sz="2800">
              <a:cs typeface="Arial"/>
            </a:endParaRPr>
          </a:p>
          <a:p>
            <a:endParaRPr lang="en-US"/>
          </a:p>
          <a:p>
            <a:endParaRPr lang="en-US"/>
          </a:p>
        </p:txBody>
      </p:sp>
    </p:spTree>
    <p:extLst>
      <p:ext uri="{BB962C8B-B14F-4D97-AF65-F5344CB8AC3E}">
        <p14:creationId xmlns:p14="http://schemas.microsoft.com/office/powerpoint/2010/main" val="212715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87DC-123D-F140-A6DA-B075026734C1}"/>
              </a:ext>
            </a:extLst>
          </p:cNvPr>
          <p:cNvSpPr>
            <a:spLocks noGrp="1"/>
          </p:cNvSpPr>
          <p:nvPr>
            <p:ph type="title"/>
          </p:nvPr>
        </p:nvSpPr>
        <p:spPr/>
        <p:txBody>
          <a:bodyPr/>
          <a:lstStyle/>
          <a:p>
            <a:r>
              <a:rPr lang="en-US"/>
              <a:t>Inclusiveness – code of ethical conduct</a:t>
            </a:r>
          </a:p>
        </p:txBody>
      </p:sp>
      <p:sp>
        <p:nvSpPr>
          <p:cNvPr id="3" name="Content Placeholder 2">
            <a:extLst>
              <a:ext uri="{FF2B5EF4-FFF2-40B4-BE49-F238E27FC236}">
                <a16:creationId xmlns:a16="http://schemas.microsoft.com/office/drawing/2014/main" id="{28728112-6D1A-214E-A325-1D8064AC828D}"/>
              </a:ext>
            </a:extLst>
          </p:cNvPr>
          <p:cNvSpPr>
            <a:spLocks noGrp="1"/>
          </p:cNvSpPr>
          <p:nvPr>
            <p:ph idx="4294967295"/>
          </p:nvPr>
        </p:nvSpPr>
        <p:spPr>
          <a:xfrm>
            <a:off x="1066800" y="1390850"/>
            <a:ext cx="10058400" cy="4644189"/>
          </a:xfrm>
        </p:spPr>
        <p:txBody>
          <a:bodyPr>
            <a:normAutofit/>
          </a:bodyPr>
          <a:lstStyle/>
          <a:p>
            <a:r>
              <a:rPr lang="en-US" sz="1800"/>
              <a:t>The University is committed to creating and maintaining a diverse and inclusive learning and working environment that is representative of our nation and global society, accepts and values everyone, appreciates our common humanity, and understands that our multiple differences are the cornerstone of academic preparation, professional excellence, and institutional distinction.</a:t>
            </a:r>
          </a:p>
          <a:p>
            <a:r>
              <a:rPr lang="en-US" sz="1800"/>
              <a:t>The University is dedicated to creating a culture in which the inherent worth and dignity of all persons are recognized and community members are meaningfully engaged in contributing their talents, worldviews, experiences, cultures, and skills in the pursuit of the University’s mission. By embracing and valuing the diverse and unique attributes of all our members, the University can thrive on a foundation of collaboration, innovation, and inclusive excellence. Ultimately, we strive to reach a level of engagement in which every member of the University community belongs and can actively participate in University life.</a:t>
            </a:r>
          </a:p>
          <a:p>
            <a:r>
              <a:rPr lang="en-US">
                <a:hlinkClick r:id="rId2"/>
              </a:rPr>
              <a:t>https://policy.ku.edu/sites/policy.ku.edu/files/Code_of_Ethical_Conduct_0.pdf</a:t>
            </a:r>
            <a:r>
              <a:rPr lang="en-US"/>
              <a:t> </a:t>
            </a:r>
          </a:p>
        </p:txBody>
      </p:sp>
    </p:spTree>
    <p:extLst>
      <p:ext uri="{BB962C8B-B14F-4D97-AF65-F5344CB8AC3E}">
        <p14:creationId xmlns:p14="http://schemas.microsoft.com/office/powerpoint/2010/main" val="265319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87DC-123D-F140-A6DA-B075026734C1}"/>
              </a:ext>
            </a:extLst>
          </p:cNvPr>
          <p:cNvSpPr>
            <a:spLocks noGrp="1"/>
          </p:cNvSpPr>
          <p:nvPr>
            <p:ph type="title"/>
          </p:nvPr>
        </p:nvSpPr>
        <p:spPr/>
        <p:txBody>
          <a:bodyPr/>
          <a:lstStyle/>
          <a:p>
            <a:r>
              <a:rPr lang="en-US"/>
              <a:t>Team Focus – KU staff competencies</a:t>
            </a:r>
          </a:p>
        </p:txBody>
      </p:sp>
      <p:sp>
        <p:nvSpPr>
          <p:cNvPr id="3" name="Content Placeholder 2">
            <a:extLst>
              <a:ext uri="{FF2B5EF4-FFF2-40B4-BE49-F238E27FC236}">
                <a16:creationId xmlns:a16="http://schemas.microsoft.com/office/drawing/2014/main" id="{28728112-6D1A-214E-A325-1D8064AC828D}"/>
              </a:ext>
            </a:extLst>
          </p:cNvPr>
          <p:cNvSpPr>
            <a:spLocks noGrp="1"/>
          </p:cNvSpPr>
          <p:nvPr>
            <p:ph idx="4294967295"/>
          </p:nvPr>
        </p:nvSpPr>
        <p:spPr>
          <a:xfrm>
            <a:off x="1066800" y="1390850"/>
            <a:ext cx="10058400" cy="4644189"/>
          </a:xfrm>
        </p:spPr>
        <p:txBody>
          <a:bodyPr>
            <a:normAutofit/>
          </a:bodyPr>
          <a:lstStyle/>
          <a:p>
            <a:pPr marL="0" indent="0">
              <a:buNone/>
            </a:pPr>
            <a:r>
              <a:rPr lang="en-US" sz="2400" b="0" i="0">
                <a:solidFill>
                  <a:srgbClr val="333333"/>
                </a:solidFill>
                <a:effectLst/>
                <a:latin typeface="+mj-lt"/>
              </a:rPr>
              <a:t>Works cooperatively and effectively with others to achieve common goals.  Participates in building a group identity characterized by pride, trust and commitment.</a:t>
            </a:r>
          </a:p>
          <a:p>
            <a:pPr algn="l">
              <a:buFont typeface="Arial" panose="020B0604020202020204" pitchFamily="34" charset="0"/>
              <a:buChar char="•"/>
            </a:pPr>
            <a:r>
              <a:rPr lang="en-US" sz="2400" b="0" i="0">
                <a:solidFill>
                  <a:srgbClr val="333333"/>
                </a:solidFill>
                <a:effectLst/>
                <a:latin typeface="+mj-lt"/>
              </a:rPr>
              <a:t>supportive of others/team, can offer constructive criticism</a:t>
            </a:r>
          </a:p>
          <a:p>
            <a:pPr algn="l">
              <a:buFont typeface="Arial" panose="020B0604020202020204" pitchFamily="34" charset="0"/>
              <a:buChar char="•"/>
            </a:pPr>
            <a:r>
              <a:rPr lang="en-US" sz="2400" b="0" i="0">
                <a:solidFill>
                  <a:srgbClr val="333333"/>
                </a:solidFill>
                <a:effectLst/>
                <a:latin typeface="+mj-lt"/>
              </a:rPr>
              <a:t>builds solid working relationships with others, respected in workplace</a:t>
            </a:r>
          </a:p>
          <a:p>
            <a:pPr algn="l">
              <a:buFont typeface="Arial" panose="020B0604020202020204" pitchFamily="34" charset="0"/>
              <a:buChar char="•"/>
            </a:pPr>
            <a:r>
              <a:rPr lang="en-US" sz="2400" b="0" i="0">
                <a:solidFill>
                  <a:srgbClr val="333333"/>
                </a:solidFill>
                <a:effectLst/>
                <a:latin typeface="+mj-lt"/>
              </a:rPr>
              <a:t>supports team, leaders, and vision of organization through active/consistent participation</a:t>
            </a:r>
          </a:p>
          <a:p>
            <a:pPr algn="l">
              <a:buFont typeface="Arial" panose="020B0604020202020204" pitchFamily="34" charset="0"/>
              <a:buChar char="•"/>
            </a:pPr>
            <a:r>
              <a:rPr lang="en-US" sz="2400" b="0" i="0">
                <a:solidFill>
                  <a:srgbClr val="333333"/>
                </a:solidFill>
                <a:effectLst/>
                <a:latin typeface="+mj-lt"/>
              </a:rPr>
              <a:t>good listener, open-minded and engaged team participant</a:t>
            </a:r>
          </a:p>
          <a:p>
            <a:r>
              <a:rPr lang="en-US" sz="2400">
                <a:latin typeface="+mj-lt"/>
                <a:hlinkClick r:id="rId2"/>
              </a:rPr>
              <a:t>https://humanresources.ku.edu/university-core-competencies</a:t>
            </a:r>
            <a:r>
              <a:rPr lang="en-US" sz="2400">
                <a:solidFill>
                  <a:srgbClr val="000000"/>
                </a:solidFill>
                <a:latin typeface="+mj-lt"/>
              </a:rPr>
              <a:t> </a:t>
            </a:r>
            <a:endParaRPr lang="en-US" sz="2400">
              <a:latin typeface="+mj-lt"/>
            </a:endParaRPr>
          </a:p>
        </p:txBody>
      </p:sp>
    </p:spTree>
    <p:extLst>
      <p:ext uri="{BB962C8B-B14F-4D97-AF65-F5344CB8AC3E}">
        <p14:creationId xmlns:p14="http://schemas.microsoft.com/office/powerpoint/2010/main" val="927652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87DC-123D-F140-A6DA-B075026734C1}"/>
              </a:ext>
            </a:extLst>
          </p:cNvPr>
          <p:cNvSpPr>
            <a:spLocks noGrp="1"/>
          </p:cNvSpPr>
          <p:nvPr>
            <p:ph type="title"/>
          </p:nvPr>
        </p:nvSpPr>
        <p:spPr/>
        <p:txBody>
          <a:bodyPr/>
          <a:lstStyle/>
          <a:p>
            <a:r>
              <a:rPr lang="en-US"/>
              <a:t>communication– KU staff competencies</a:t>
            </a:r>
          </a:p>
        </p:txBody>
      </p:sp>
      <p:sp>
        <p:nvSpPr>
          <p:cNvPr id="3" name="Content Placeholder 2">
            <a:extLst>
              <a:ext uri="{FF2B5EF4-FFF2-40B4-BE49-F238E27FC236}">
                <a16:creationId xmlns:a16="http://schemas.microsoft.com/office/drawing/2014/main" id="{28728112-6D1A-214E-A325-1D8064AC828D}"/>
              </a:ext>
            </a:extLst>
          </p:cNvPr>
          <p:cNvSpPr>
            <a:spLocks noGrp="1"/>
          </p:cNvSpPr>
          <p:nvPr>
            <p:ph idx="4294967295"/>
          </p:nvPr>
        </p:nvSpPr>
        <p:spPr>
          <a:xfrm>
            <a:off x="1066800" y="1390850"/>
            <a:ext cx="10058400" cy="4644189"/>
          </a:xfrm>
        </p:spPr>
        <p:txBody>
          <a:bodyPr>
            <a:normAutofit/>
          </a:bodyPr>
          <a:lstStyle/>
          <a:p>
            <a:pPr marL="0" indent="0">
              <a:buNone/>
            </a:pPr>
            <a:r>
              <a:rPr lang="en-US" sz="2400" b="0" i="0">
                <a:solidFill>
                  <a:srgbClr val="333333"/>
                </a:solidFill>
                <a:effectLst/>
                <a:latin typeface="+mj-lt"/>
              </a:rPr>
              <a:t>Effectively conveys information and expresses thoughts and facts. Demonstrates effective use of listening skills and displays openness to other people’s ideas and thoughts. </a:t>
            </a:r>
          </a:p>
          <a:p>
            <a:pPr algn="l">
              <a:buFont typeface="Arial" panose="020B0604020202020204" pitchFamily="34" charset="0"/>
              <a:buChar char="•"/>
            </a:pPr>
            <a:r>
              <a:rPr lang="en-US" sz="2400" b="0" i="0">
                <a:solidFill>
                  <a:srgbClr val="333333"/>
                </a:solidFill>
                <a:effectLst/>
                <a:latin typeface="+mj-lt"/>
              </a:rPr>
              <a:t>actively listens to others, offers thoughts/feedback</a:t>
            </a:r>
          </a:p>
          <a:p>
            <a:pPr algn="l">
              <a:buFont typeface="Arial" panose="020B0604020202020204" pitchFamily="34" charset="0"/>
              <a:buChar char="•"/>
            </a:pPr>
            <a:r>
              <a:rPr lang="en-US" sz="2400" b="0" i="0">
                <a:solidFill>
                  <a:srgbClr val="333333"/>
                </a:solidFill>
                <a:effectLst/>
                <a:latin typeface="+mj-lt"/>
              </a:rPr>
              <a:t>gives full attention in various settings</a:t>
            </a:r>
          </a:p>
          <a:p>
            <a:pPr algn="l">
              <a:buFont typeface="Arial" panose="020B0604020202020204" pitchFamily="34" charset="0"/>
              <a:buChar char="•"/>
            </a:pPr>
            <a:r>
              <a:rPr lang="en-US" sz="2400" b="0" i="0">
                <a:solidFill>
                  <a:srgbClr val="333333"/>
                </a:solidFill>
                <a:effectLst/>
                <a:latin typeface="+mj-lt"/>
              </a:rPr>
              <a:t>shares practical ideas/comments through focused language/methods</a:t>
            </a:r>
          </a:p>
          <a:p>
            <a:pPr algn="l">
              <a:buFont typeface="Arial" panose="020B0604020202020204" pitchFamily="34" charset="0"/>
              <a:buChar char="•"/>
            </a:pPr>
            <a:r>
              <a:rPr lang="en-US" sz="2400" b="0" i="0">
                <a:solidFill>
                  <a:srgbClr val="333333"/>
                </a:solidFill>
                <a:effectLst/>
                <a:latin typeface="+mj-lt"/>
              </a:rPr>
              <a:t>regularly shares thorough information with team members</a:t>
            </a:r>
          </a:p>
          <a:p>
            <a:pPr algn="l">
              <a:buFont typeface="Arial" panose="020B0604020202020204" pitchFamily="34" charset="0"/>
              <a:buChar char="•"/>
            </a:pPr>
            <a:r>
              <a:rPr lang="en-US" sz="2400" b="0" i="0">
                <a:solidFill>
                  <a:srgbClr val="333333"/>
                </a:solidFill>
                <a:effectLst/>
                <a:latin typeface="+mj-lt"/>
              </a:rPr>
              <a:t>demonstrates respectful, capable, and/or eager behavior</a:t>
            </a:r>
          </a:p>
          <a:p>
            <a:r>
              <a:rPr lang="en-US" sz="2400">
                <a:latin typeface="+mj-lt"/>
                <a:hlinkClick r:id="rId2"/>
              </a:rPr>
              <a:t>https://humanresources.ku.edu/university-core-competencies</a:t>
            </a:r>
            <a:r>
              <a:rPr lang="en-US" sz="2400">
                <a:solidFill>
                  <a:srgbClr val="000000"/>
                </a:solidFill>
                <a:latin typeface="+mj-lt"/>
              </a:rPr>
              <a:t> </a:t>
            </a:r>
            <a:endParaRPr lang="en-US" sz="2400">
              <a:latin typeface="+mj-lt"/>
            </a:endParaRPr>
          </a:p>
        </p:txBody>
      </p:sp>
    </p:spTree>
    <p:extLst>
      <p:ext uri="{BB962C8B-B14F-4D97-AF65-F5344CB8AC3E}">
        <p14:creationId xmlns:p14="http://schemas.microsoft.com/office/powerpoint/2010/main" val="339172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59A2D-6646-2D85-4725-5DC542B8D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D31B5-53C1-B452-4C73-992567B61962}"/>
              </a:ext>
            </a:extLst>
          </p:cNvPr>
          <p:cNvSpPr>
            <a:spLocks noGrp="1"/>
          </p:cNvSpPr>
          <p:nvPr>
            <p:ph type="title"/>
          </p:nvPr>
        </p:nvSpPr>
        <p:spPr/>
        <p:txBody>
          <a:bodyPr/>
          <a:lstStyle/>
          <a:p>
            <a:r>
              <a:rPr lang="en-US"/>
              <a:t>Application</a:t>
            </a:r>
            <a:endParaRPr lang="en-US">
              <a:cs typeface="Arial"/>
            </a:endParaRPr>
          </a:p>
        </p:txBody>
      </p:sp>
      <p:sp>
        <p:nvSpPr>
          <p:cNvPr id="3" name="Content Placeholder 2">
            <a:extLst>
              <a:ext uri="{FF2B5EF4-FFF2-40B4-BE49-F238E27FC236}">
                <a16:creationId xmlns:a16="http://schemas.microsoft.com/office/drawing/2014/main" id="{1646130D-DA98-5C93-E6E8-4A4FC9769D12}"/>
              </a:ext>
            </a:extLst>
          </p:cNvPr>
          <p:cNvSpPr>
            <a:spLocks noGrp="1"/>
          </p:cNvSpPr>
          <p:nvPr>
            <p:ph idx="4294967295"/>
          </p:nvPr>
        </p:nvSpPr>
        <p:spPr>
          <a:xfrm>
            <a:off x="1066800" y="1390850"/>
            <a:ext cx="10058400" cy="4644189"/>
          </a:xfrm>
        </p:spPr>
        <p:txBody>
          <a:bodyPr vert="horz" lIns="91440" tIns="45720" rIns="91440" bIns="45720" rtlCol="0" anchor="t">
            <a:normAutofit fontScale="62500" lnSpcReduction="20000"/>
          </a:bodyPr>
          <a:lstStyle/>
          <a:p>
            <a:pPr>
              <a:buClr>
                <a:srgbClr val="262626"/>
              </a:buClr>
            </a:pPr>
            <a:r>
              <a:rPr lang="en-US" sz="3600" dirty="0">
                <a:cs typeface="Arial"/>
              </a:rPr>
              <a:t>Proactively make space for discussing needs, preferences, boundaries</a:t>
            </a:r>
          </a:p>
          <a:p>
            <a:pPr lvl="1">
              <a:buClr>
                <a:srgbClr val="262626"/>
              </a:buClr>
              <a:buFont typeface="Courier New" panose="020B0604020202020204" pitchFamily="34" charset="0"/>
              <a:buChar char="o"/>
            </a:pPr>
            <a:r>
              <a:rPr lang="en-US" sz="3300" dirty="0">
                <a:cs typeface="Arial"/>
              </a:rPr>
              <a:t>Listening</a:t>
            </a:r>
          </a:p>
          <a:p>
            <a:pPr lvl="1">
              <a:buClr>
                <a:srgbClr val="262626"/>
              </a:buClr>
              <a:buFont typeface="Courier New" panose="020B0604020202020204" pitchFamily="34" charset="0"/>
              <a:buChar char="o"/>
            </a:pPr>
            <a:r>
              <a:rPr lang="en-US" sz="3300" dirty="0">
                <a:cs typeface="Arial"/>
              </a:rPr>
              <a:t>Sharing honestly</a:t>
            </a:r>
          </a:p>
          <a:p>
            <a:pPr lvl="1">
              <a:buClr>
                <a:srgbClr val="262626"/>
              </a:buClr>
              <a:buFont typeface="Courier New" panose="020B0604020202020204" pitchFamily="34" charset="0"/>
              <a:buChar char="o"/>
            </a:pPr>
            <a:r>
              <a:rPr lang="en-US" sz="3300" dirty="0">
                <a:cs typeface="Arial"/>
              </a:rPr>
              <a:t>Responding without judgement</a:t>
            </a:r>
          </a:p>
          <a:p>
            <a:pPr>
              <a:buClr>
                <a:srgbClr val="262626"/>
              </a:buClr>
            </a:pPr>
            <a:r>
              <a:rPr lang="en-US" sz="3600" dirty="0">
                <a:cs typeface="Arial"/>
              </a:rPr>
              <a:t>Honoring, as appropriate, requested boundaries and needs</a:t>
            </a:r>
          </a:p>
          <a:p>
            <a:pPr>
              <a:buClr>
                <a:srgbClr val="262626"/>
              </a:buClr>
            </a:pPr>
            <a:r>
              <a:rPr lang="en-US" sz="3600" dirty="0">
                <a:cs typeface="Arial"/>
              </a:rPr>
              <a:t>Harm may/will occur, provide space for repair</a:t>
            </a:r>
          </a:p>
          <a:p>
            <a:pPr>
              <a:buClr>
                <a:srgbClr val="262626"/>
              </a:buClr>
            </a:pPr>
            <a:r>
              <a:rPr lang="en-US" sz="3600" dirty="0">
                <a:cs typeface="Arial"/>
              </a:rPr>
              <a:t>Necessary in the workplace to engage with all in a professional and collaborative capacity</a:t>
            </a:r>
          </a:p>
          <a:p>
            <a:pPr>
              <a:buClr>
                <a:srgbClr val="262626"/>
              </a:buClr>
            </a:pPr>
            <a:r>
              <a:rPr lang="en-US" sz="3600" dirty="0">
                <a:cs typeface="Arial"/>
              </a:rPr>
              <a:t>Modeling respectful behaviors in the classroom</a:t>
            </a:r>
          </a:p>
          <a:p>
            <a:pPr>
              <a:buClr>
                <a:srgbClr val="262626"/>
              </a:buClr>
            </a:pPr>
            <a:r>
              <a:rPr lang="en-US" sz="3600" dirty="0">
                <a:cs typeface="Arial"/>
              </a:rPr>
              <a:t>Building in intentional check-ins with self, and if necessary, others to proactively address opportunities for improved engagement</a:t>
            </a:r>
          </a:p>
          <a:p>
            <a:pPr>
              <a:buClr>
                <a:srgbClr val="262626"/>
              </a:buClr>
            </a:pPr>
            <a:endParaRPr lang="en-US" sz="2000" i="1">
              <a:cs typeface="Arial"/>
            </a:endParaRPr>
          </a:p>
          <a:p>
            <a:pPr>
              <a:buClr>
                <a:srgbClr val="262626"/>
              </a:buClr>
            </a:pPr>
            <a:endParaRPr lang="en-US" sz="3600">
              <a:cs typeface="Arial"/>
            </a:endParaRPr>
          </a:p>
        </p:txBody>
      </p:sp>
    </p:spTree>
    <p:extLst>
      <p:ext uri="{BB962C8B-B14F-4D97-AF65-F5344CB8AC3E}">
        <p14:creationId xmlns:p14="http://schemas.microsoft.com/office/powerpoint/2010/main" val="295753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59A2D-6646-2D85-4725-5DC542B8D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D31B5-53C1-B452-4C73-992567B61962}"/>
              </a:ext>
            </a:extLst>
          </p:cNvPr>
          <p:cNvSpPr>
            <a:spLocks noGrp="1"/>
          </p:cNvSpPr>
          <p:nvPr>
            <p:ph type="title"/>
          </p:nvPr>
        </p:nvSpPr>
        <p:spPr/>
        <p:txBody>
          <a:bodyPr/>
          <a:lstStyle/>
          <a:p>
            <a:r>
              <a:rPr lang="en-US"/>
              <a:t>Application</a:t>
            </a:r>
            <a:endParaRPr lang="en-US">
              <a:cs typeface="Arial"/>
            </a:endParaRPr>
          </a:p>
        </p:txBody>
      </p:sp>
      <p:sp>
        <p:nvSpPr>
          <p:cNvPr id="3" name="Content Placeholder 2">
            <a:extLst>
              <a:ext uri="{FF2B5EF4-FFF2-40B4-BE49-F238E27FC236}">
                <a16:creationId xmlns:a16="http://schemas.microsoft.com/office/drawing/2014/main" id="{1646130D-DA98-5C93-E6E8-4A4FC9769D12}"/>
              </a:ext>
            </a:extLst>
          </p:cNvPr>
          <p:cNvSpPr>
            <a:spLocks noGrp="1"/>
          </p:cNvSpPr>
          <p:nvPr>
            <p:ph idx="4294967295"/>
          </p:nvPr>
        </p:nvSpPr>
        <p:spPr>
          <a:xfrm>
            <a:off x="1066800" y="1089330"/>
            <a:ext cx="10058400" cy="5462472"/>
          </a:xfrm>
        </p:spPr>
        <p:txBody>
          <a:bodyPr vert="horz" lIns="91440" tIns="45720" rIns="91440" bIns="45720" rtlCol="0" anchor="t">
            <a:normAutofit fontScale="85000" lnSpcReduction="20000"/>
          </a:bodyPr>
          <a:lstStyle/>
          <a:p>
            <a:pPr>
              <a:buClr>
                <a:srgbClr val="262626"/>
              </a:buClr>
            </a:pPr>
            <a:endParaRPr lang="en-US" sz="3600">
              <a:cs typeface="Arial"/>
            </a:endParaRPr>
          </a:p>
          <a:p>
            <a:pPr>
              <a:buClr>
                <a:srgbClr val="262626"/>
              </a:buClr>
            </a:pPr>
            <a:r>
              <a:rPr lang="en-US" sz="2800">
                <a:ea typeface="+mn-lt"/>
                <a:cs typeface="+mn-lt"/>
              </a:rPr>
              <a:t>As colleagues, it is anticipated and understood you will lean into each other to discuss work matters, work concerns, and seek support from each other.  You are encouraged to lean into supports you have created.  </a:t>
            </a:r>
          </a:p>
          <a:p>
            <a:pPr>
              <a:buClr>
                <a:srgbClr val="262626"/>
              </a:buClr>
            </a:pPr>
            <a:r>
              <a:rPr lang="en-US" sz="2800">
                <a:ea typeface="+mn-lt"/>
                <a:cs typeface="+mn-lt"/>
              </a:rPr>
              <a:t>If you have concerns with the conduct or engagement of faculty, to most productively address and mitigate, such concerns must be reported to entities to who can assist in addressing.</a:t>
            </a:r>
          </a:p>
          <a:p>
            <a:pPr lvl="1">
              <a:buClr>
                <a:srgbClr val="262626"/>
              </a:buClr>
              <a:buFont typeface="Courier New" panose="020B0604020202020204" pitchFamily="34" charset="0"/>
              <a:buChar char="o"/>
            </a:pPr>
            <a:r>
              <a:rPr lang="en-US" sz="2800">
                <a:ea typeface="+mn-lt"/>
                <a:cs typeface="+mn-lt"/>
              </a:rPr>
              <a:t>Unit/Department Leadership</a:t>
            </a:r>
          </a:p>
          <a:p>
            <a:pPr lvl="1">
              <a:buClr>
                <a:srgbClr val="262626"/>
              </a:buClr>
              <a:buFont typeface="Courier New" panose="020B0604020202020204" pitchFamily="34" charset="0"/>
              <a:buChar char="o"/>
            </a:pPr>
            <a:r>
              <a:rPr lang="en-US" sz="2800">
                <a:ea typeface="+mn-lt"/>
                <a:cs typeface="+mn-lt"/>
              </a:rPr>
              <a:t>HR</a:t>
            </a:r>
          </a:p>
          <a:p>
            <a:pPr lvl="1">
              <a:buClr>
                <a:srgbClr val="262626"/>
              </a:buClr>
              <a:buFont typeface="Courier New" panose="020B0604020202020204" pitchFamily="34" charset="0"/>
              <a:buChar char="o"/>
            </a:pPr>
            <a:r>
              <a:rPr lang="en-US" sz="2800">
                <a:ea typeface="+mn-lt"/>
                <a:cs typeface="+mn-lt"/>
              </a:rPr>
              <a:t>OCRTIX  </a:t>
            </a:r>
          </a:p>
          <a:p>
            <a:pPr>
              <a:buClr>
                <a:srgbClr val="262626"/>
              </a:buClr>
            </a:pPr>
            <a:r>
              <a:rPr lang="en-US" sz="2800">
                <a:cs typeface="Arial"/>
              </a:rPr>
              <a:t>Avoid creating space for sharing rumors/receiving rumors – encourage others to address/report workplace concerns to those who can directly address them.</a:t>
            </a:r>
          </a:p>
          <a:p>
            <a:pPr>
              <a:buClr>
                <a:srgbClr val="262626"/>
              </a:buClr>
            </a:pPr>
            <a:endParaRPr lang="en-US">
              <a:cs typeface="Arial"/>
            </a:endParaRPr>
          </a:p>
          <a:p>
            <a:pPr>
              <a:buClr>
                <a:srgbClr val="262626"/>
              </a:buClr>
            </a:pPr>
            <a:endParaRPr lang="en-US" sz="2000" i="1">
              <a:cs typeface="Arial"/>
            </a:endParaRPr>
          </a:p>
          <a:p>
            <a:pPr>
              <a:buClr>
                <a:srgbClr val="262626"/>
              </a:buClr>
            </a:pPr>
            <a:endParaRPr lang="en-US" sz="2000" i="1">
              <a:cs typeface="Arial"/>
            </a:endParaRPr>
          </a:p>
          <a:p>
            <a:pPr>
              <a:buClr>
                <a:srgbClr val="262626"/>
              </a:buClr>
            </a:pPr>
            <a:endParaRPr lang="en-US" sz="3600">
              <a:cs typeface="Arial"/>
            </a:endParaRPr>
          </a:p>
        </p:txBody>
      </p:sp>
    </p:spTree>
    <p:extLst>
      <p:ext uri="{BB962C8B-B14F-4D97-AF65-F5344CB8AC3E}">
        <p14:creationId xmlns:p14="http://schemas.microsoft.com/office/powerpoint/2010/main" val="898006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0F5A-C63C-C8CB-9AC1-E18FAADCF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5018A-EDB5-E678-21AF-EAEC365A96AC}"/>
              </a:ext>
            </a:extLst>
          </p:cNvPr>
          <p:cNvSpPr>
            <a:spLocks noGrp="1"/>
          </p:cNvSpPr>
          <p:nvPr>
            <p:ph type="title"/>
          </p:nvPr>
        </p:nvSpPr>
        <p:spPr/>
        <p:txBody>
          <a:bodyPr/>
          <a:lstStyle/>
          <a:p>
            <a:r>
              <a:rPr lang="en-US" dirty="0">
                <a:cs typeface="Arial"/>
              </a:rPr>
              <a:t>What to do if not </a:t>
            </a:r>
            <a:r>
              <a:rPr lang="en-US">
                <a:cs typeface="Arial"/>
              </a:rPr>
              <a:t>experiencing  respect or belonging</a:t>
            </a:r>
            <a:endParaRPr lang="en-US" dirty="0">
              <a:cs typeface="Arial"/>
            </a:endParaRPr>
          </a:p>
        </p:txBody>
      </p:sp>
      <p:sp>
        <p:nvSpPr>
          <p:cNvPr id="3" name="Content Placeholder 2">
            <a:extLst>
              <a:ext uri="{FF2B5EF4-FFF2-40B4-BE49-F238E27FC236}">
                <a16:creationId xmlns:a16="http://schemas.microsoft.com/office/drawing/2014/main" id="{422DCDA3-F22B-13C4-49BF-C7EB30924E72}"/>
              </a:ext>
            </a:extLst>
          </p:cNvPr>
          <p:cNvSpPr>
            <a:spLocks noGrp="1"/>
          </p:cNvSpPr>
          <p:nvPr>
            <p:ph idx="4294967295"/>
          </p:nvPr>
        </p:nvSpPr>
        <p:spPr>
          <a:xfrm>
            <a:off x="1066800" y="1658961"/>
            <a:ext cx="10058400" cy="4644189"/>
          </a:xfrm>
        </p:spPr>
        <p:txBody>
          <a:bodyPr vert="horz" lIns="91440" tIns="45720" rIns="91440" bIns="45720" rtlCol="0" anchor="t">
            <a:normAutofit/>
          </a:bodyPr>
          <a:lstStyle/>
          <a:p>
            <a:r>
              <a:rPr lang="en-US" sz="2400" dirty="0">
                <a:solidFill>
                  <a:srgbClr val="000000"/>
                </a:solidFill>
              </a:rPr>
              <a:t>Consider speaking with the employee/colleague directly</a:t>
            </a:r>
          </a:p>
          <a:p>
            <a:pPr lvl="1">
              <a:buClr>
                <a:srgbClr val="262626"/>
              </a:buClr>
              <a:buFont typeface="Courier New" panose="020B0604020202020204" pitchFamily="34" charset="0"/>
              <a:buChar char="o"/>
            </a:pPr>
            <a:r>
              <a:rPr lang="en-US" sz="1600" dirty="0">
                <a:cs typeface="Arial"/>
              </a:rPr>
              <a:t>Prepare for the conversation</a:t>
            </a:r>
          </a:p>
          <a:p>
            <a:pPr lvl="1">
              <a:buClr>
                <a:srgbClr val="262626"/>
              </a:buClr>
              <a:buFont typeface="Courier New" panose="020B0604020202020204" pitchFamily="34" charset="0"/>
              <a:buChar char="o"/>
            </a:pPr>
            <a:r>
              <a:rPr lang="en-US" sz="1600" dirty="0">
                <a:cs typeface="Arial"/>
              </a:rPr>
              <a:t>Focus on impact on you, and avoid accusatory/judgmental language</a:t>
            </a:r>
          </a:p>
          <a:p>
            <a:pPr lvl="1">
              <a:buClr>
                <a:srgbClr val="262626"/>
              </a:buClr>
              <a:buFont typeface="Courier New" panose="020B0604020202020204" pitchFamily="34" charset="0"/>
              <a:buChar char="o"/>
            </a:pPr>
            <a:r>
              <a:rPr lang="en-US" sz="1600" dirty="0">
                <a:cs typeface="Arial"/>
              </a:rPr>
              <a:t>Make clear what you need going forward</a:t>
            </a:r>
          </a:p>
          <a:p>
            <a:pPr marL="274320" lvl="1" indent="-274320"/>
            <a:r>
              <a:rPr lang="en-US" sz="2400" dirty="0">
                <a:solidFill>
                  <a:srgbClr val="000000"/>
                </a:solidFill>
              </a:rPr>
              <a:t>Share concern with unit/department leadership</a:t>
            </a:r>
            <a:endParaRPr lang="en-US" sz="2400" dirty="0">
              <a:solidFill>
                <a:srgbClr val="000000"/>
              </a:solidFill>
              <a:cs typeface="Arial"/>
            </a:endParaRPr>
          </a:p>
          <a:p>
            <a:pPr marL="274320" lvl="1" indent="-274320"/>
            <a:r>
              <a:rPr lang="en-US" sz="2400" dirty="0">
                <a:solidFill>
                  <a:srgbClr val="000000"/>
                </a:solidFill>
              </a:rPr>
              <a:t>Share concern with HRM and/or OCRTIX</a:t>
            </a:r>
          </a:p>
          <a:p>
            <a:pPr marL="274320" lvl="1" indent="-274320"/>
            <a:r>
              <a:rPr lang="en-US" sz="2400" dirty="0">
                <a:solidFill>
                  <a:srgbClr val="000000"/>
                </a:solidFill>
              </a:rPr>
              <a:t>Share concern with University Ombudsman</a:t>
            </a:r>
            <a:endParaRPr lang="en-US" sz="2400" dirty="0">
              <a:solidFill>
                <a:srgbClr val="000000"/>
              </a:solidFill>
              <a:cs typeface="Arial"/>
            </a:endParaRPr>
          </a:p>
          <a:p>
            <a:pPr lvl="1">
              <a:buClr>
                <a:srgbClr val="262626"/>
              </a:buClr>
              <a:buFont typeface="Courier New" panose="020B0604020202020204" pitchFamily="34" charset="0"/>
              <a:buChar char="o"/>
            </a:pPr>
            <a:endParaRPr lang="en-US" sz="2400">
              <a:solidFill>
                <a:srgbClr val="000000"/>
              </a:solidFill>
              <a:cs typeface="Arial" panose="020B0604020202020204"/>
            </a:endParaRPr>
          </a:p>
        </p:txBody>
      </p:sp>
    </p:spTree>
    <p:extLst>
      <p:ext uri="{BB962C8B-B14F-4D97-AF65-F5344CB8AC3E}">
        <p14:creationId xmlns:p14="http://schemas.microsoft.com/office/powerpoint/2010/main" val="236504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87DC-123D-F140-A6DA-B075026734C1}"/>
              </a:ext>
            </a:extLst>
          </p:cNvPr>
          <p:cNvSpPr>
            <a:spLocks noGrp="1"/>
          </p:cNvSpPr>
          <p:nvPr>
            <p:ph type="title"/>
          </p:nvPr>
        </p:nvSpPr>
        <p:spPr>
          <a:xfrm>
            <a:off x="1066800" y="642594"/>
            <a:ext cx="9857874" cy="446735"/>
          </a:xfrm>
        </p:spPr>
        <p:txBody>
          <a:bodyPr/>
          <a:lstStyle/>
          <a:p>
            <a:r>
              <a:rPr lang="en-US"/>
              <a:t>Human resource management</a:t>
            </a:r>
          </a:p>
        </p:txBody>
      </p:sp>
      <p:sp>
        <p:nvSpPr>
          <p:cNvPr id="3" name="Content Placeholder 2">
            <a:extLst>
              <a:ext uri="{FF2B5EF4-FFF2-40B4-BE49-F238E27FC236}">
                <a16:creationId xmlns:a16="http://schemas.microsoft.com/office/drawing/2014/main" id="{28728112-6D1A-214E-A325-1D8064AC828D}"/>
              </a:ext>
            </a:extLst>
          </p:cNvPr>
          <p:cNvSpPr>
            <a:spLocks noGrp="1"/>
          </p:cNvSpPr>
          <p:nvPr>
            <p:ph idx="4294967295"/>
          </p:nvPr>
        </p:nvSpPr>
        <p:spPr>
          <a:xfrm>
            <a:off x="1066800" y="1390850"/>
            <a:ext cx="10058400" cy="4644189"/>
          </a:xfrm>
        </p:spPr>
        <p:txBody>
          <a:bodyPr vert="horz" lIns="91440" tIns="45720" rIns="91440" bIns="45720" rtlCol="0" anchor="t">
            <a:normAutofit/>
          </a:bodyPr>
          <a:lstStyle/>
          <a:p>
            <a:pPr marL="342900" indent="-342900">
              <a:lnSpc>
                <a:spcPct val="107000"/>
              </a:lnSpc>
              <a:spcBef>
                <a:spcPts val="0"/>
              </a:spcBef>
              <a:buFont typeface="Symbol" panose="05050102010706020507" pitchFamily="18" charset="2"/>
              <a:buChar char=""/>
            </a:pPr>
            <a:r>
              <a:rPr lang="en-US" sz="2800">
                <a:ea typeface="Calibri" panose="020F0502020204030204" pitchFamily="34" charset="0"/>
                <a:cs typeface="Times New Roman"/>
              </a:rPr>
              <a:t>Conflict Resolution</a:t>
            </a:r>
          </a:p>
          <a:p>
            <a:pPr marL="0" indent="0">
              <a:lnSpc>
                <a:spcPct val="107000"/>
              </a:lnSpc>
              <a:spcBef>
                <a:spcPts val="0"/>
              </a:spcBef>
              <a:buClr>
                <a:srgbClr val="262626"/>
              </a:buClr>
              <a:buNone/>
            </a:pPr>
            <a:endParaRPr lang="en-US" sz="2800">
              <a:ea typeface="+mn-lt"/>
              <a:cs typeface="Times New Roman"/>
            </a:endParaRPr>
          </a:p>
          <a:p>
            <a:pPr marL="525780" lvl="1" indent="-342900">
              <a:lnSpc>
                <a:spcPct val="107000"/>
              </a:lnSpc>
              <a:spcBef>
                <a:spcPts val="0"/>
              </a:spcBef>
              <a:buClr>
                <a:srgbClr val="262626"/>
              </a:buClr>
              <a:buFont typeface="Courier New" panose="05050102010706020507" pitchFamily="18" charset="2"/>
              <a:buChar char="o"/>
            </a:pPr>
            <a:r>
              <a:rPr lang="en-US">
                <a:ea typeface="+mn-lt"/>
                <a:cs typeface="Times New Roman"/>
              </a:rPr>
              <a:t>Reporting a concern to HRM</a:t>
            </a:r>
          </a:p>
          <a:p>
            <a:pPr marL="800100" lvl="2">
              <a:lnSpc>
                <a:spcPct val="107000"/>
              </a:lnSpc>
              <a:spcBef>
                <a:spcPts val="0"/>
              </a:spcBef>
              <a:buClr>
                <a:srgbClr val="262626"/>
              </a:buClr>
              <a:buFont typeface="Wingdings" panose="05050102010706020507" pitchFamily="18" charset="2"/>
              <a:buChar char="§"/>
            </a:pPr>
            <a:r>
              <a:rPr lang="en-US">
                <a:ea typeface="+mn-lt"/>
                <a:cs typeface="Arial"/>
                <a:hlinkClick r:id="" action="ppaction://noaction"/>
              </a:rPr>
              <a:t>https</a:t>
            </a:r>
            <a:r>
              <a:rPr lang="en-US">
                <a:ea typeface="+mn-lt"/>
                <a:cs typeface="+mn-lt"/>
                <a:hlinkClick r:id="" action="ppaction://noaction"/>
              </a:rPr>
              <a:t>://humanresources.ku.edu/contacting-hrm-concern</a:t>
            </a:r>
            <a:r>
              <a:rPr lang="en-US">
                <a:ea typeface="+mn-lt"/>
                <a:cs typeface="+mn-lt"/>
              </a:rPr>
              <a:t> </a:t>
            </a:r>
            <a:br>
              <a:rPr lang="en-US">
                <a:ea typeface="+mn-lt"/>
                <a:cs typeface="+mn-lt"/>
              </a:rPr>
            </a:br>
            <a:endParaRPr lang="en-US">
              <a:ea typeface="Calibri" panose="020F0502020204030204" pitchFamily="34" charset="0"/>
              <a:cs typeface="Times New Roman"/>
            </a:endParaRPr>
          </a:p>
          <a:p>
            <a:pPr marL="525780" lvl="1" indent="-342900">
              <a:lnSpc>
                <a:spcPct val="107000"/>
              </a:lnSpc>
              <a:spcBef>
                <a:spcPts val="0"/>
              </a:spcBef>
              <a:buClr>
                <a:srgbClr val="262626"/>
              </a:buClr>
              <a:buFont typeface="Courier New" panose="05050102010706020507" pitchFamily="18" charset="2"/>
              <a:buChar char="o"/>
            </a:pPr>
            <a:r>
              <a:rPr lang="en-US">
                <a:ea typeface="+mn-lt"/>
                <a:cs typeface="Times New Roman"/>
              </a:rPr>
              <a:t>Conciliation Services</a:t>
            </a:r>
          </a:p>
          <a:p>
            <a:pPr marL="800100" lvl="2">
              <a:lnSpc>
                <a:spcPct val="107000"/>
              </a:lnSpc>
              <a:spcBef>
                <a:spcPts val="0"/>
              </a:spcBef>
              <a:buClr>
                <a:srgbClr val="262626"/>
              </a:buClr>
              <a:buFont typeface="Wingdings" panose="05050102010706020507" pitchFamily="18" charset="2"/>
              <a:buChar char="§"/>
            </a:pPr>
            <a:r>
              <a:rPr lang="en-US">
                <a:ea typeface="+mn-lt"/>
                <a:cs typeface="+mn-lt"/>
                <a:hlinkClick r:id="rId2"/>
              </a:rPr>
              <a:t>https://humanresources.ku.edu/conciliation-services</a:t>
            </a:r>
            <a:r>
              <a:rPr lang="en-US" sz="2200">
                <a:ea typeface="+mn-lt"/>
                <a:cs typeface="+mn-lt"/>
              </a:rPr>
              <a:t> </a:t>
            </a:r>
            <a:br>
              <a:rPr lang="en-US" sz="2200">
                <a:ea typeface="+mn-lt"/>
                <a:cs typeface="+mn-lt"/>
              </a:rPr>
            </a:br>
            <a:endParaRPr lang="en-US" sz="2200">
              <a:ea typeface="Calibri" panose="020F0502020204030204" pitchFamily="34" charset="0"/>
              <a:cs typeface="Times New Roman"/>
            </a:endParaRPr>
          </a:p>
          <a:p>
            <a:pPr marL="525780" lvl="1" indent="-342900">
              <a:lnSpc>
                <a:spcPct val="107000"/>
              </a:lnSpc>
              <a:spcBef>
                <a:spcPts val="0"/>
              </a:spcBef>
              <a:buClr>
                <a:srgbClr val="262626"/>
              </a:buClr>
              <a:buFont typeface="Courier New" panose="05050102010706020507" pitchFamily="18" charset="2"/>
              <a:buChar char="o"/>
            </a:pPr>
            <a:r>
              <a:rPr lang="en-US">
                <a:ea typeface="+mn-lt"/>
                <a:cs typeface="Times New Roman"/>
              </a:rPr>
              <a:t>GTA Memorandum of Agreement</a:t>
            </a:r>
          </a:p>
          <a:p>
            <a:pPr marL="800100" lvl="2">
              <a:lnSpc>
                <a:spcPct val="107000"/>
              </a:lnSpc>
              <a:spcBef>
                <a:spcPts val="0"/>
              </a:spcBef>
              <a:buClr>
                <a:srgbClr val="262626"/>
              </a:buClr>
              <a:buFont typeface="Wingdings" panose="05050102010706020507" pitchFamily="18" charset="2"/>
              <a:buChar char="§"/>
            </a:pPr>
            <a:r>
              <a:rPr lang="en-US" sz="1600">
                <a:ea typeface="Calibri" panose="020F0502020204030204" pitchFamily="34" charset="0"/>
                <a:cs typeface="Arial"/>
                <a:hlinkClick r:id="rId3"/>
              </a:rPr>
              <a:t>https</a:t>
            </a:r>
            <a:r>
              <a:rPr lang="en-US" sz="1600">
                <a:ea typeface="+mn-lt"/>
                <a:cs typeface="+mn-lt"/>
                <a:hlinkClick r:id="rId3"/>
              </a:rPr>
              <a:t>://humanresources.ku.edu/sites/humanresources/files/images/GTAC%20MOA%20for%202021-2023%20--%20Fully%20Executed%20FINAL%20(L0076505xB35C2).pdf</a:t>
            </a:r>
            <a:r>
              <a:rPr lang="en-US" sz="1600">
                <a:ea typeface="+mn-lt"/>
                <a:cs typeface="+mn-lt"/>
              </a:rPr>
              <a:t> </a:t>
            </a:r>
            <a:endParaRPr lang="en-US" sz="1600">
              <a:ea typeface="+mn-lt"/>
              <a:cs typeface="Times New Roman"/>
            </a:endParaRPr>
          </a:p>
        </p:txBody>
      </p:sp>
    </p:spTree>
    <p:extLst>
      <p:ext uri="{BB962C8B-B14F-4D97-AF65-F5344CB8AC3E}">
        <p14:creationId xmlns:p14="http://schemas.microsoft.com/office/powerpoint/2010/main" val="116937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0F5A-C63C-C8CB-9AC1-E18FAADCF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5018A-EDB5-E678-21AF-EAEC365A96AC}"/>
              </a:ext>
            </a:extLst>
          </p:cNvPr>
          <p:cNvSpPr>
            <a:spLocks noGrp="1"/>
          </p:cNvSpPr>
          <p:nvPr>
            <p:ph type="title"/>
          </p:nvPr>
        </p:nvSpPr>
        <p:spPr/>
        <p:txBody>
          <a:bodyPr/>
          <a:lstStyle/>
          <a:p>
            <a:r>
              <a:rPr lang="en-US" sz="3200">
                <a:cs typeface="Arial"/>
              </a:rPr>
              <a:t>Questions? </a:t>
            </a:r>
            <a:endParaRPr lang="en-US">
              <a:cs typeface="Arial"/>
            </a:endParaRPr>
          </a:p>
        </p:txBody>
      </p:sp>
      <p:sp>
        <p:nvSpPr>
          <p:cNvPr id="3" name="Content Placeholder 2">
            <a:extLst>
              <a:ext uri="{FF2B5EF4-FFF2-40B4-BE49-F238E27FC236}">
                <a16:creationId xmlns:a16="http://schemas.microsoft.com/office/drawing/2014/main" id="{422DCDA3-F22B-13C4-49BF-C7EB30924E72}"/>
              </a:ext>
            </a:extLst>
          </p:cNvPr>
          <p:cNvSpPr>
            <a:spLocks noGrp="1"/>
          </p:cNvSpPr>
          <p:nvPr>
            <p:ph idx="4294967295"/>
          </p:nvPr>
        </p:nvSpPr>
        <p:spPr>
          <a:xfrm>
            <a:off x="1066800" y="1390850"/>
            <a:ext cx="10058400" cy="4644189"/>
          </a:xfrm>
        </p:spPr>
        <p:txBody>
          <a:bodyPr vert="horz" lIns="91440" tIns="45720" rIns="91440" bIns="45720" rtlCol="0" anchor="t">
            <a:normAutofit/>
          </a:bodyPr>
          <a:lstStyle/>
          <a:p>
            <a:endParaRPr lang="en-US" sz="2400">
              <a:solidFill>
                <a:srgbClr val="000000"/>
              </a:solidFill>
              <a:cs typeface="Arial" panose="020B0604020202020204"/>
            </a:endParaRPr>
          </a:p>
          <a:p>
            <a:pPr lvl="1">
              <a:buClr>
                <a:srgbClr val="262626"/>
              </a:buClr>
              <a:buFont typeface="Courier New" panose="020B0604020202020204" pitchFamily="34" charset="0"/>
              <a:buChar char="o"/>
            </a:pPr>
            <a:endParaRPr lang="en-US" sz="2400">
              <a:solidFill>
                <a:srgbClr val="000000"/>
              </a:solidFill>
              <a:cs typeface="Arial" panose="020B0604020202020204"/>
            </a:endParaRPr>
          </a:p>
        </p:txBody>
      </p:sp>
      <p:sp>
        <p:nvSpPr>
          <p:cNvPr id="5" name="Content Placeholder 2">
            <a:extLst>
              <a:ext uri="{FF2B5EF4-FFF2-40B4-BE49-F238E27FC236}">
                <a16:creationId xmlns:a16="http://schemas.microsoft.com/office/drawing/2014/main" id="{E877F7B9-F953-66F1-A1CF-B80AED76E6AF}"/>
              </a:ext>
            </a:extLst>
          </p:cNvPr>
          <p:cNvSpPr txBox="1">
            <a:spLocks/>
          </p:cNvSpPr>
          <p:nvPr/>
        </p:nvSpPr>
        <p:spPr>
          <a:xfrm>
            <a:off x="4699000" y="4286450"/>
            <a:ext cx="7251700" cy="2574089"/>
          </a:xfrm>
          <a:prstGeom prst="rect">
            <a:avLst/>
          </a:prstGeom>
        </p:spPr>
        <p:txBody>
          <a:bodyPr vert="horz" lIns="91440" tIns="45720" rIns="91440" bIns="45720" rtlCol="0" anchor="t">
            <a:normAutofit/>
          </a:bodyPr>
          <a:lstStyle>
            <a:lvl1pPr marL="274320" indent="-274320" algn="l" defTabSz="914400" rtl="0" eaLnBrk="1" latinLnBrk="0" hangingPunct="1">
              <a:lnSpc>
                <a:spcPct val="100000"/>
              </a:lnSpc>
              <a:spcBef>
                <a:spcPts val="1000"/>
              </a:spcBef>
              <a:spcAft>
                <a:spcPts val="0"/>
              </a:spcAft>
              <a:buClr>
                <a:schemeClr val="tx1">
                  <a:lumMod val="85000"/>
                  <a:lumOff val="15000"/>
                </a:schemeClr>
              </a:buClr>
              <a:buFont typeface="Arial" panose="020B0604020202020204" pitchFamily="34" charset="0"/>
              <a:buChar char="•"/>
              <a:defRPr sz="3200" kern="1200" baseline="0">
                <a:solidFill>
                  <a:schemeClr val="tx1"/>
                </a:solidFill>
                <a:latin typeface="+mn-lt"/>
                <a:ea typeface="+mn-ea"/>
                <a:cs typeface="+mn-cs"/>
              </a:defRPr>
            </a:lvl1pPr>
            <a:lvl2pPr marL="45720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2000" kern="1200" baseline="0">
                <a:solidFill>
                  <a:schemeClr val="tx1"/>
                </a:solidFill>
                <a:latin typeface="+mn-lt"/>
                <a:ea typeface="+mn-ea"/>
                <a:cs typeface="+mn-cs"/>
              </a:defRPr>
            </a:lvl2pPr>
            <a:lvl3pPr marL="73152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1000"/>
              </a:spcBef>
              <a:buClr>
                <a:schemeClr val="tx1">
                  <a:lumMod val="85000"/>
                  <a:lumOff val="15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r>
              <a:rPr lang="en-US">
                <a:cs typeface="Arial"/>
              </a:rPr>
              <a:t>Erin Duran – eduran@ku.edu</a:t>
            </a:r>
          </a:p>
          <a:p>
            <a:pPr>
              <a:buClr>
                <a:srgbClr val="262626"/>
              </a:buClr>
            </a:pPr>
            <a:r>
              <a:rPr lang="en-US">
                <a:cs typeface="Arial"/>
              </a:rPr>
              <a:t>Katie Varner - kdvarner@ku.edu</a:t>
            </a:r>
          </a:p>
          <a:p>
            <a:pPr>
              <a:buClr>
                <a:srgbClr val="262626"/>
              </a:buClr>
            </a:pPr>
            <a:r>
              <a:rPr lang="en-US">
                <a:cs typeface="Arial"/>
              </a:rPr>
              <a:t>Ash Wilson - ashwilson@ku.edu</a:t>
            </a:r>
          </a:p>
          <a:p>
            <a:pPr>
              <a:buClr>
                <a:srgbClr val="262626"/>
              </a:buClr>
            </a:pPr>
            <a:endParaRPr lang="en-US" sz="2200" i="1">
              <a:cs typeface="Arial"/>
            </a:endParaRPr>
          </a:p>
          <a:p>
            <a:pPr>
              <a:buClr>
                <a:srgbClr val="262626"/>
              </a:buClr>
            </a:pPr>
            <a:endParaRPr lang="en-US">
              <a:cs typeface="Arial"/>
            </a:endParaRPr>
          </a:p>
          <a:p>
            <a:pPr>
              <a:buClr>
                <a:srgbClr val="262626"/>
              </a:buClr>
            </a:pPr>
            <a:endParaRPr lang="en-US" sz="2000" i="1">
              <a:cs typeface="Arial"/>
            </a:endParaRPr>
          </a:p>
          <a:p>
            <a:pPr>
              <a:buClr>
                <a:srgbClr val="262626"/>
              </a:buClr>
            </a:pPr>
            <a:endParaRPr lang="en-US" sz="2000" i="1">
              <a:cs typeface="Arial"/>
            </a:endParaRPr>
          </a:p>
          <a:p>
            <a:pPr>
              <a:buClr>
                <a:srgbClr val="262626"/>
              </a:buClr>
            </a:pPr>
            <a:endParaRPr lang="en-US" sz="3600">
              <a:cs typeface="Arial"/>
            </a:endParaRPr>
          </a:p>
        </p:txBody>
      </p:sp>
    </p:spTree>
    <p:extLst>
      <p:ext uri="{BB962C8B-B14F-4D97-AF65-F5344CB8AC3E}">
        <p14:creationId xmlns:p14="http://schemas.microsoft.com/office/powerpoint/2010/main" val="348946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68FD8C-061C-5C46-AE2D-643C08EBD1DD}"/>
              </a:ext>
            </a:extLst>
          </p:cNvPr>
          <p:cNvSpPr>
            <a:spLocks noGrp="1"/>
          </p:cNvSpPr>
          <p:nvPr>
            <p:ph type="body" sz="quarter" idx="10"/>
          </p:nvPr>
        </p:nvSpPr>
        <p:spPr>
          <a:xfrm>
            <a:off x="1482971" y="3502810"/>
            <a:ext cx="7497012" cy="1384995"/>
          </a:xfrm>
        </p:spPr>
        <p:txBody>
          <a:bodyPr vert="horz" wrap="square" lIns="91440" tIns="45720" rIns="91440" bIns="45720" rtlCol="0" anchor="t">
            <a:spAutoFit/>
          </a:bodyPr>
          <a:lstStyle/>
          <a:p>
            <a:r>
              <a:rPr lang="en-US" dirty="0"/>
              <a:t>office of civil rights and Title IX</a:t>
            </a:r>
          </a:p>
        </p:txBody>
      </p:sp>
    </p:spTree>
    <p:extLst>
      <p:ext uri="{BB962C8B-B14F-4D97-AF65-F5344CB8AC3E}">
        <p14:creationId xmlns:p14="http://schemas.microsoft.com/office/powerpoint/2010/main" val="425459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3A97-3055-E15F-08E6-88B3FD75D628}"/>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8DDE5B1E-A7D5-F03B-5D06-5EB6E8974585}"/>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13BC78E6-809A-9FE4-47D1-27077B169098}"/>
              </a:ext>
            </a:extLst>
          </p:cNvPr>
          <p:cNvPicPr>
            <a:picLocks noChangeAspect="1"/>
          </p:cNvPicPr>
          <p:nvPr/>
        </p:nvPicPr>
        <p:blipFill>
          <a:blip r:embed="rId2"/>
          <a:stretch>
            <a:fillRect/>
          </a:stretch>
        </p:blipFill>
        <p:spPr>
          <a:xfrm>
            <a:off x="-127000" y="0"/>
            <a:ext cx="12319000" cy="6858000"/>
          </a:xfrm>
          <a:prstGeom prst="rect">
            <a:avLst/>
          </a:prstGeom>
        </p:spPr>
      </p:pic>
    </p:spTree>
    <p:extLst>
      <p:ext uri="{BB962C8B-B14F-4D97-AF65-F5344CB8AC3E}">
        <p14:creationId xmlns:p14="http://schemas.microsoft.com/office/powerpoint/2010/main" val="327981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F6D0-1ECF-DAC3-464B-1374678766C1}"/>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7BCA6DB7-409E-8C03-0E38-B849F51B6132}"/>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0A079207-30BE-FA3B-412D-10DAAD43C6B8}"/>
              </a:ext>
            </a:extLst>
          </p:cNvPr>
          <p:cNvPicPr>
            <a:picLocks noChangeAspect="1"/>
          </p:cNvPicPr>
          <p:nvPr/>
        </p:nvPicPr>
        <p:blipFill>
          <a:blip r:embed="rId2"/>
          <a:stretch>
            <a:fillRect/>
          </a:stretch>
        </p:blipFill>
        <p:spPr>
          <a:xfrm>
            <a:off x="-69850" y="0"/>
            <a:ext cx="12433300" cy="6858000"/>
          </a:xfrm>
          <a:prstGeom prst="rect">
            <a:avLst/>
          </a:prstGeom>
        </p:spPr>
      </p:pic>
    </p:spTree>
    <p:extLst>
      <p:ext uri="{BB962C8B-B14F-4D97-AF65-F5344CB8AC3E}">
        <p14:creationId xmlns:p14="http://schemas.microsoft.com/office/powerpoint/2010/main" val="386179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1AB8B-44F1-7475-1852-9F6B82E5DF50}"/>
              </a:ext>
            </a:extLst>
          </p:cNvPr>
          <p:cNvPicPr>
            <a:picLocks noChangeAspect="1"/>
          </p:cNvPicPr>
          <p:nvPr/>
        </p:nvPicPr>
        <p:blipFill>
          <a:blip r:embed="rId2"/>
          <a:stretch>
            <a:fillRect/>
          </a:stretch>
        </p:blipFill>
        <p:spPr>
          <a:xfrm>
            <a:off x="17002" y="0"/>
            <a:ext cx="12157996" cy="6858000"/>
          </a:xfrm>
          <a:prstGeom prst="rect">
            <a:avLst/>
          </a:prstGeom>
        </p:spPr>
      </p:pic>
    </p:spTree>
    <p:extLst>
      <p:ext uri="{BB962C8B-B14F-4D97-AF65-F5344CB8AC3E}">
        <p14:creationId xmlns:p14="http://schemas.microsoft.com/office/powerpoint/2010/main" val="224392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yellow poster with yellow text&#10;&#10;Description automatically generated">
            <a:extLst>
              <a:ext uri="{FF2B5EF4-FFF2-40B4-BE49-F238E27FC236}">
                <a16:creationId xmlns:a16="http://schemas.microsoft.com/office/drawing/2014/main" id="{FEB21A68-6BFB-E0BA-9E92-F5B35D4A2AE1}"/>
              </a:ext>
            </a:extLst>
          </p:cNvPr>
          <p:cNvPicPr>
            <a:picLocks noChangeAspect="1"/>
          </p:cNvPicPr>
          <p:nvPr/>
        </p:nvPicPr>
        <p:blipFill>
          <a:blip r:embed="rId2"/>
          <a:stretch>
            <a:fillRect/>
          </a:stretch>
        </p:blipFill>
        <p:spPr>
          <a:xfrm>
            <a:off x="32218" y="30977"/>
            <a:ext cx="12121161" cy="6802450"/>
          </a:xfrm>
          <a:prstGeom prst="rect">
            <a:avLst/>
          </a:prstGeom>
        </p:spPr>
      </p:pic>
    </p:spTree>
    <p:extLst>
      <p:ext uri="{BB962C8B-B14F-4D97-AF65-F5344CB8AC3E}">
        <p14:creationId xmlns:p14="http://schemas.microsoft.com/office/powerpoint/2010/main" val="126044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D6B64-184B-E490-2D04-BD72A605150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5EA82A8-38E3-9A5A-447B-5DC89D7A463D}"/>
              </a:ext>
            </a:extLst>
          </p:cNvPr>
          <p:cNvPicPr>
            <a:picLocks noChangeAspect="1"/>
          </p:cNvPicPr>
          <p:nvPr/>
        </p:nvPicPr>
        <p:blipFill>
          <a:blip r:embed="rId3"/>
          <a:stretch>
            <a:fillRect/>
          </a:stretch>
        </p:blipFill>
        <p:spPr>
          <a:xfrm>
            <a:off x="2861" y="-19211"/>
            <a:ext cx="12186277" cy="6877210"/>
          </a:xfrm>
          <a:prstGeom prst="rect">
            <a:avLst/>
          </a:prstGeom>
        </p:spPr>
      </p:pic>
    </p:spTree>
    <p:extLst>
      <p:ext uri="{BB962C8B-B14F-4D97-AF65-F5344CB8AC3E}">
        <p14:creationId xmlns:p14="http://schemas.microsoft.com/office/powerpoint/2010/main" val="197290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hat&#10;&#10;Description automatically generated">
            <a:extLst>
              <a:ext uri="{FF2B5EF4-FFF2-40B4-BE49-F238E27FC236}">
                <a16:creationId xmlns:a16="http://schemas.microsoft.com/office/drawing/2014/main" id="{9519737D-7B96-DB83-7E92-C351FBCAD7BD}"/>
              </a:ext>
            </a:extLst>
          </p:cNvPr>
          <p:cNvPicPr>
            <a:picLocks noChangeAspect="1"/>
          </p:cNvPicPr>
          <p:nvPr/>
        </p:nvPicPr>
        <p:blipFill>
          <a:blip r:embed="rId2"/>
          <a:stretch>
            <a:fillRect/>
          </a:stretch>
        </p:blipFill>
        <p:spPr>
          <a:xfrm>
            <a:off x="477" y="0"/>
            <a:ext cx="12191046" cy="6858000"/>
          </a:xfrm>
          <a:prstGeom prst="rect">
            <a:avLst/>
          </a:prstGeom>
        </p:spPr>
      </p:pic>
    </p:spTree>
    <p:extLst>
      <p:ext uri="{BB962C8B-B14F-4D97-AF65-F5344CB8AC3E}">
        <p14:creationId xmlns:p14="http://schemas.microsoft.com/office/powerpoint/2010/main" val="1606139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BF65CE2312F048B2823D52515C3E5A" ma:contentTypeVersion="13" ma:contentTypeDescription="Create a new document." ma:contentTypeScope="" ma:versionID="007fc7029b75621e5d597297dafd4c48">
  <xsd:schema xmlns:xsd="http://www.w3.org/2001/XMLSchema" xmlns:xs="http://www.w3.org/2001/XMLSchema" xmlns:p="http://schemas.microsoft.com/office/2006/metadata/properties" xmlns:ns3="86508939-4bb1-40e2-8ba5-5dc5e5cc2ee6" xmlns:ns4="fd0de36e-5aea-4876-b3db-6240823a0510" targetNamespace="http://schemas.microsoft.com/office/2006/metadata/properties" ma:root="true" ma:fieldsID="53a8ba0eff5994e5073413be4bba46b3" ns3:_="" ns4:_="">
    <xsd:import namespace="86508939-4bb1-40e2-8ba5-5dc5e5cc2ee6"/>
    <xsd:import namespace="fd0de36e-5aea-4876-b3db-6240823a05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LengthInSecond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08939-4bb1-40e2-8ba5-5dc5e5cc2e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de36e-5aea-4876-b3db-6240823a051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B4505C-3326-443E-AE2F-EDABFE9F5836}">
  <ds:schemaRefs>
    <ds:schemaRef ds:uri="86508939-4bb1-40e2-8ba5-5dc5e5cc2ee6"/>
    <ds:schemaRef ds:uri="fd0de36e-5aea-4876-b3db-6240823a0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1152BE-05EE-44AB-841A-BBFC8F008CD9}">
  <ds:schemaRefs>
    <ds:schemaRef ds:uri="http://purl.org/dc/dcmitype/"/>
    <ds:schemaRef ds:uri="http://schemas.microsoft.com/office/2006/metadata/properties"/>
    <ds:schemaRef ds:uri="http://schemas.openxmlformats.org/package/2006/metadata/core-properties"/>
    <ds:schemaRef ds:uri="http://purl.org/dc/terms/"/>
    <ds:schemaRef ds:uri="fd0de36e-5aea-4876-b3db-6240823a0510"/>
    <ds:schemaRef ds:uri="http://www.w3.org/XML/1998/namespace"/>
    <ds:schemaRef ds:uri="http://schemas.microsoft.com/office/infopath/2007/PartnerControls"/>
    <ds:schemaRef ds:uri="http://schemas.microsoft.com/office/2006/documentManagement/types"/>
    <ds:schemaRef ds:uri="86508939-4bb1-40e2-8ba5-5dc5e5cc2ee6"/>
    <ds:schemaRef ds:uri="http://purl.org/dc/elements/1.1/"/>
  </ds:schemaRefs>
</ds:datastoreItem>
</file>

<file path=customXml/itemProps3.xml><?xml version="1.0" encoding="utf-8"?>
<ds:datastoreItem xmlns:ds="http://schemas.openxmlformats.org/officeDocument/2006/customXml" ds:itemID="{70E5EB24-EC12-4432-806D-47E6462BC3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{70742EC3-EA72-A444-B39A-3CEA85A78DE2}tf10001060</Template>
  <TotalTime>0</TotalTime>
  <Words>886</Words>
  <Application>Microsoft Office PowerPoint</Application>
  <PresentationFormat>Widescreen</PresentationFormat>
  <Paragraphs>95</Paragraphs>
  <Slides>27</Slides>
  <Notes>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Garamond</vt:lpstr>
      <vt:lpstr>Symbol</vt:lpstr>
      <vt:lpstr>Wingdings</vt:lpstr>
      <vt:lpstr>Savon</vt:lpstr>
      <vt:lpstr>University resources, Expectations, and more</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Inclusiveness – KU staff competencies</vt:lpstr>
      <vt:lpstr>Inclusiveness – benchmarks for teaching excellence</vt:lpstr>
      <vt:lpstr>Inclusiveness – code of ethical conduct</vt:lpstr>
      <vt:lpstr>Team Focus – KU staff competencies</vt:lpstr>
      <vt:lpstr>communication– KU staff competencies</vt:lpstr>
      <vt:lpstr>Application</vt:lpstr>
      <vt:lpstr>Application</vt:lpstr>
      <vt:lpstr>What to do if not experiencing  respect or belonging</vt:lpstr>
      <vt:lpstr>Human resource management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Wilson, Ash</cp:lastModifiedBy>
  <cp:revision>44</cp:revision>
  <dcterms:created xsi:type="dcterms:W3CDTF">2018-07-24T15:19:33Z</dcterms:created>
  <dcterms:modified xsi:type="dcterms:W3CDTF">2024-08-22T13:51:00Z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0x0101004FBF65CE2312F048B2823D52515C3E5A</vt:lpwstr>
  </property>
</Properties>
</file>